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6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6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7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5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1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0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6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FECB-158B-46D4-8A0F-346C301F3C5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D42B-B24E-4EB6-A048-25A6ACEE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38202"/>
              </p:ext>
            </p:extLst>
          </p:nvPr>
        </p:nvGraphicFramePr>
        <p:xfrm>
          <a:off x="409421" y="106354"/>
          <a:ext cx="11565225" cy="3177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2175"/>
                <a:gridCol w="1652175"/>
                <a:gridCol w="1652175"/>
                <a:gridCol w="1652175"/>
                <a:gridCol w="1652175"/>
                <a:gridCol w="1652175"/>
                <a:gridCol w="1652175"/>
              </a:tblGrid>
              <a:tr h="20477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Ancient Greece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343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Mythology/ Religion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Agriculture</a:t>
                      </a:r>
                      <a:r>
                        <a:rPr lang="en-US" sz="2000" b="1" baseline="0" dirty="0" smtClean="0"/>
                        <a:t> &amp; Money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Geography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Government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Arts/Culture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Society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War</a:t>
                      </a:r>
                      <a:endParaRPr lang="en-US" sz="2000" b="1" dirty="0"/>
                    </a:p>
                  </a:txBody>
                  <a:tcPr/>
                </a:tc>
              </a:tr>
              <a:tr h="20196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406" y="3613354"/>
            <a:ext cx="22020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Persians</a:t>
            </a:r>
          </a:p>
          <a:p>
            <a:r>
              <a:rPr lang="en-US" sz="2800" dirty="0" smtClean="0"/>
              <a:t>Agora</a:t>
            </a:r>
          </a:p>
          <a:p>
            <a:r>
              <a:rPr lang="en-US" sz="2800" dirty="0" smtClean="0"/>
              <a:t>Sheep</a:t>
            </a:r>
          </a:p>
          <a:p>
            <a:r>
              <a:rPr lang="en-US" sz="2800" dirty="0" smtClean="0"/>
              <a:t>Hoplite</a:t>
            </a:r>
          </a:p>
          <a:p>
            <a:r>
              <a:rPr lang="en-US" sz="2800" dirty="0" smtClean="0"/>
              <a:t>League</a:t>
            </a:r>
          </a:p>
          <a:p>
            <a:r>
              <a:rPr lang="en-US" sz="2800" dirty="0" smtClean="0"/>
              <a:t>City-States</a:t>
            </a:r>
          </a:p>
          <a:p>
            <a:r>
              <a:rPr lang="en-US" sz="2800" dirty="0" smtClean="0"/>
              <a:t>Crete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8025" y="3613354"/>
            <a:ext cx="247738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Delphi</a:t>
            </a:r>
          </a:p>
          <a:p>
            <a:r>
              <a:rPr lang="en-US" sz="2800" dirty="0" smtClean="0"/>
              <a:t>Polis</a:t>
            </a:r>
          </a:p>
          <a:p>
            <a:r>
              <a:rPr lang="en-US" sz="2800" dirty="0" smtClean="0"/>
              <a:t>Mt. Olympus</a:t>
            </a:r>
          </a:p>
          <a:p>
            <a:r>
              <a:rPr lang="en-US" sz="2800" dirty="0" smtClean="0"/>
              <a:t>Acropolis</a:t>
            </a:r>
          </a:p>
          <a:p>
            <a:r>
              <a:rPr lang="en-US" sz="2800" dirty="0" err="1" smtClean="0"/>
              <a:t>Illiad</a:t>
            </a:r>
            <a:r>
              <a:rPr lang="en-US" sz="2800" dirty="0" smtClean="0"/>
              <a:t>/Odyssey</a:t>
            </a:r>
          </a:p>
          <a:p>
            <a:r>
              <a:rPr lang="en-US" sz="2800" dirty="0" smtClean="0"/>
              <a:t>Olives</a:t>
            </a:r>
          </a:p>
          <a:p>
            <a:r>
              <a:rPr lang="en-US" sz="2800" dirty="0" smtClean="0"/>
              <a:t>Minoans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2503" y="3613354"/>
            <a:ext cx="247738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Mediterranean</a:t>
            </a:r>
          </a:p>
          <a:p>
            <a:r>
              <a:rPr lang="en-US" sz="2800" dirty="0" smtClean="0"/>
              <a:t>Trojan Horse</a:t>
            </a:r>
          </a:p>
          <a:p>
            <a:r>
              <a:rPr lang="en-US" sz="2800" dirty="0" smtClean="0"/>
              <a:t>Sparta</a:t>
            </a:r>
          </a:p>
          <a:p>
            <a:r>
              <a:rPr lang="en-US" sz="2800" dirty="0" smtClean="0"/>
              <a:t>Isthmus</a:t>
            </a:r>
          </a:p>
          <a:p>
            <a:r>
              <a:rPr lang="en-US" sz="2800" dirty="0" smtClean="0"/>
              <a:t>Peninsula</a:t>
            </a:r>
          </a:p>
          <a:p>
            <a:r>
              <a:rPr lang="en-US" sz="2800" dirty="0" smtClean="0"/>
              <a:t>Athens</a:t>
            </a:r>
          </a:p>
          <a:p>
            <a:r>
              <a:rPr lang="en-US" sz="2800" dirty="0" smtClean="0"/>
              <a:t>Helots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9884" y="3613354"/>
            <a:ext cx="247738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Aegean</a:t>
            </a:r>
          </a:p>
          <a:p>
            <a:r>
              <a:rPr lang="en-US" sz="2800" dirty="0" smtClean="0"/>
              <a:t>Oligarchy</a:t>
            </a:r>
          </a:p>
          <a:p>
            <a:r>
              <a:rPr lang="en-US" sz="2800" dirty="0" err="1" smtClean="0"/>
              <a:t>Myceneans</a:t>
            </a:r>
            <a:endParaRPr lang="en-US" sz="2800" dirty="0" smtClean="0"/>
          </a:p>
          <a:p>
            <a:r>
              <a:rPr lang="en-US" sz="2800" dirty="0" smtClean="0"/>
              <a:t>Epic</a:t>
            </a:r>
          </a:p>
          <a:p>
            <a:r>
              <a:rPr lang="en-US" sz="2800" dirty="0" smtClean="0"/>
              <a:t>Olympics</a:t>
            </a:r>
          </a:p>
          <a:p>
            <a:r>
              <a:rPr lang="en-US" sz="2800" dirty="0" smtClean="0"/>
              <a:t>Monarchy</a:t>
            </a:r>
          </a:p>
          <a:p>
            <a:r>
              <a:rPr lang="en-US" sz="2800" dirty="0" smtClean="0"/>
              <a:t>Homer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97265" y="3828797"/>
            <a:ext cx="24773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Tyrant</a:t>
            </a:r>
          </a:p>
          <a:p>
            <a:r>
              <a:rPr lang="en-US" sz="2800" dirty="0" smtClean="0"/>
              <a:t>Zeus</a:t>
            </a:r>
          </a:p>
          <a:p>
            <a:r>
              <a:rPr lang="en-US" sz="2800" dirty="0" smtClean="0"/>
              <a:t>Democracy</a:t>
            </a:r>
          </a:p>
          <a:p>
            <a:r>
              <a:rPr lang="en-US" sz="2800" dirty="0" smtClean="0"/>
              <a:t>Peloponnesian</a:t>
            </a:r>
          </a:p>
          <a:p>
            <a:r>
              <a:rPr lang="en-US" sz="2800" dirty="0" smtClean="0"/>
              <a:t>Polytheistic</a:t>
            </a:r>
          </a:p>
          <a:p>
            <a:r>
              <a:rPr lang="en-US" sz="2800" dirty="0" smtClean="0"/>
              <a:t>Parthenon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677" y="3347884"/>
            <a:ext cx="108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PLACE THESE WORDS IN THEIR APPROPRIATE CATEGORY—DO YOUR BEST WITH WHAT YOU KNOW.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109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8454</TotalTime>
  <Words>64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hthornton2</dc:creator>
  <cp:lastModifiedBy>hthornton2</cp:lastModifiedBy>
  <cp:revision>4</cp:revision>
  <cp:lastPrinted>2016-11-09T20:36:09Z</cp:lastPrinted>
  <dcterms:created xsi:type="dcterms:W3CDTF">2016-11-08T15:24:31Z</dcterms:created>
  <dcterms:modified xsi:type="dcterms:W3CDTF">2016-11-14T16:59:21Z</dcterms:modified>
</cp:coreProperties>
</file>