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7" autoAdjust="0"/>
    <p:restoredTop sz="94660"/>
  </p:normalViewPr>
  <p:slideViewPr>
    <p:cSldViewPr>
      <p:cViewPr varScale="1">
        <p:scale>
          <a:sx n="70" d="100"/>
          <a:sy n="70" d="100"/>
        </p:scale>
        <p:origin x="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06E7A88-AC1C-472A-83EC-1C471540DF9C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19DFFE0-9C47-4FB7-B0A9-CC990C5B484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md.com/food-recipes/ss/slideshow-exotic-fruit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food-recipes/how-antioxidants-work1" TargetMode="External"/><Relationship Id="rId2" Type="http://schemas.openxmlformats.org/officeDocument/2006/relationships/hyperlink" Target="http://www.webmd.com/heart/anatomy-picture-of-blood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ebmd.com/drugs/2/drug-8334/folic+acid+oral/details" TargetMode="External"/><Relationship Id="rId4" Type="http://schemas.openxmlformats.org/officeDocument/2006/relationships/hyperlink" Target="http://www.webmd.com/vitamins-supplements/ingredientmono-1001-vitamin+c+ascorbic+acid.aspx?activeingredientid=1001&amp;activeingredientname=vitamin+c+(ascorbic+acid)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md.com/diet/default.ht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8100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smtClean="0">
                <a:solidFill>
                  <a:srgbClr val="7030A0"/>
                </a:solidFill>
              </a:rPr>
              <a:t>INDIAN AND ITALIAN SALAD</a:t>
            </a:r>
            <a:endParaRPr lang="en-IN" sz="4800" dirty="0">
              <a:solidFill>
                <a:srgbClr val="7030A0"/>
              </a:solidFill>
            </a:endParaRPr>
          </a:p>
        </p:txBody>
      </p:sp>
      <p:pic>
        <p:nvPicPr>
          <p:cNvPr id="3" name="Picture 2" descr="indian sa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924944"/>
            <a:ext cx="3491880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im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708920"/>
            <a:ext cx="4248472" cy="3071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09806E-6 C -0.00833 -0.00832 -0.01215 -0.0148 -0.01858 -0.02659 C -0.02014 -0.02937 -0.02309 -0.03492 -0.02309 -0.03492 C -0.02465 -0.04116 -0.02552 -0.04764 -0.02778 -0.05342 C -0.03108 -0.06151 -0.03681 -0.06776 -0.0401 -0.07585 C -0.04288 -0.08256 -0.04445 -0.09019 -0.04774 -0.09643 C -0.05035 -0.10129 -0.05278 -0.10592 -0.05538 -0.11077 C -0.05642 -0.11285 -0.05851 -0.11679 -0.05851 -0.11679 C -0.06302 -0.13436 -0.06962 -0.15772 -0.07847 -0.17229 C -0.08073 -0.17599 -0.08403 -0.17853 -0.08629 -0.18247 C -0.08872 -0.18686 -0.0901 -0.19218 -0.09236 -0.1968 C -0.09375 -0.19958 -0.09549 -0.20212 -0.09705 -0.2049 C -0.09809 -0.20837 -0.09879 -0.21184 -0.1 -0.21531 C -0.10139 -0.21947 -0.10347 -0.22317 -0.10469 -0.22756 C -0.11563 -0.26595 -0.1066 -0.24838 -0.11701 -0.26642 C -0.12031 -0.28422 -0.1158 -0.26595 -0.12309 -0.28075 C -0.13524 -0.30527 -0.07899 -0.28422 -0.05695 -0.28284 C -0.01701 -0.27243 -0.03663 -0.27636 0.00156 -0.27058 C 0.02743 -0.25878 0.05434 -0.2537 0.07969 -0.23982 C 0.11805 -0.24075 0.16146 -0.23704 0.2 -0.24791 C 0.20486 -0.25138 0.22101 -0.25647 0.20156 -0.25208 C 0.19201 -0.23566 0.18003 -0.22155 0.17066 -0.2049 C 0.15955 -0.18501 0.16701 -0.19241 0.15538 -0.17414 C 0.14549 -0.15865 0.13385 -0.14338 0.12309 -0.12904 C 0.12049 -0.12557 0.11719 -0.12303 0.11528 -0.11887 C 0.10712 -0.10106 0.10017 -0.08233 0.0908 -0.06568 C 0.08351 -0.03746 0.07604 -0.00832 0.06615 0.01851 C 0.06371 0.02475 0.06042 0.0303 0.05833 0.03678 C 0.04167 0.08904 0.0566 0.05643 0.04305 0.08395 C 0.03924 0.11425 0.04531 0.08442 0.0368 0.10037 C 0.03264 0.10824 0.0349 0.11101 0.03229 0.11888 C 0.03055 0.12396 0.02778 0.12813 0.02604 0.13321 C 0.02309 0.142 0.02101 0.14987 0.01684 0.15773 C 0.01441 0.16721 0.01302 0.16952 0.00608 0.17415 C -0.0099 0.17345 -0.02587 0.17438 -0.04167 0.17207 C -0.04705 0.17137 -0.05156 0.16536 -0.05695 0.16397 C -0.06754 0.15703 -0.06129 0.16143 -0.07552 0.14963 C -0.08941 0.13807 -0.0717 0.14709 -0.08472 0.14131 C -0.09479 0.12327 -0.08906 0.1272 -0.09844 0.12281 C -0.10052 0.12003 -0.10313 0.11795 -0.10469 0.11471 C -0.10625 0.11171 -0.10608 0.10731 -0.10781 0.10454 C -0.11892 0.0865 -0.13264 0.06985 -0.14462 0.0532 C -0.14583 0.04857 -0.14826 0.04441 -0.14306 0.04094 C -0.13941 0.03839 -0.1309 0.03678 -0.1309 0.03678 C -0.1184 0.02637 -0.13177 0.03608 -0.10156 0.03076 C -0.09531 0.02961 -0.08941 0.02614 -0.08316 0.02452 C -0.07205 0.01712 -0.07014 0.01457 -0.05695 0.01226 C -0.04792 0.00602 -0.03854 0.00209 -0.02934 -0.00416 C -0.00521 -0.00185 -0.01493 -0.00393 4.72222E-6 -4.09806E-6 Z " pathEditMode="relative" ptsTypes="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9408E-6 C -0.00017 -0.00023 -0.10243 -0.07817 -0.13072 -0.11262 C -0.14548 -0.13066 -0.15816 -0.15125 -0.17222 -0.16998 C -0.17482 -0.17345 -0.17812 -0.17599 -0.17986 -0.18039 C -0.1842 -0.19149 -0.19375 -0.21323 -0.19375 -0.21323 C -0.1927 -0.23034 -0.19496 -0.24815 -0.19062 -0.26434 C -0.18784 -0.27428 -0.17951 -0.27937 -0.17378 -0.287 C -0.15729 -0.30897 -0.15954 -0.30758 -0.1368 -0.32585 C -0.12673 -0.33395 -0.11597 -0.33834 -0.10607 -0.34644 C -0.08767 -0.34574 -0.06909 -0.34713 -0.05069 -0.34435 C -0.0375 -0.34227 -0.02534 -0.33418 -0.01215 -0.3321 C 0.01042 -0.32863 0.03351 -0.32608 0.05539 -0.31753 C 0.07466 -0.3099 0.09289 -0.29764 0.11233 -0.29093 C 0.12553 -0.27844 0.12778 -0.27914 0.14462 -0.27451 C 0.13716 -0.25763 0.13178 -0.24422 0.12466 -0.22548 C 0.1132 -0.19472 0.09462 -0.16952 0.08004 -0.1413 C 0.06962 -0.12118 0.05938 -0.1006 0.04931 -0.08002 C 0.04202 -0.06521 0.0349 -0.04995 0.02778 -0.03492 C 0.02344 -0.0259 0.02205 -0.01457 0.01702 -0.00624 C 0.00452 0.01504 -0.01475 0.02891 -0.02604 0.05134 C -0.02916 0.05736 -0.03159 0.06406 -0.03524 0.06961 C -0.04392 0.08257 -0.05381 0.09436 -0.06302 0.10662 C -0.06562 0.11009 -0.06805 0.11332 -0.07066 0.11679 C -0.07326 0.12026 -0.07847 0.12697 -0.07847 0.12697 C -0.08906 0.15634 -0.07482 0.12119 -0.09375 0.15171 C -0.09791 0.15865 -0.10121 0.16652 -0.10451 0.17415 C -0.10833 0.18294 -0.11059 0.19288 -0.11527 0.20074 C -0.12256 0.21277 -0.13177 0.22271 -0.13993 0.23358 C -0.14149 0.23566 -0.14305 0.23775 -0.14461 0.23983 C -0.14618 0.24191 -0.15121 0.2463 -0.14913 0.24584 C -0.10086 0.23636 -0.05347 0.21809 -0.00607 0.20282 C 0.03282 0.19034 0.07379 0.19635 0.11389 0.19473 C 0.12379 0.19311 0.13073 0.18941 0.14011 0.1864 C 0.13855 0.18109 0.13716 0.17461 0.13386 0.17022 C 0.12796 0.16235 0.11997 0.16073 0.11389 0.1538 C 0.10382 0.14223 0.09723 0.12581 0.08629 0.11679 C 0.07657 0.09991 0.06754 0.08719 0.054 0.07586 C 0.05209 0.07424 0.05105 0.07123 0.04931 0.06961 C 0.0474 0.06776 0.04532 0.06707 0.04323 0.06568 C 0.04167 0.0636 0.03976 0.06198 0.03855 0.05944 C 0.03768 0.05759 0.03803 0.05481 0.03698 0.05319 C 0.03438 0.04857 0.02778 0.04094 0.02778 0.04094 C 0.0257 0.03307 0.02379 0.02937 0.01858 0.02452 C 0.01806 0.02244 0.01823 0.01989 0.01702 0.0185 C 0.01285 0.01319 -2.77778E-7 0.02105 -2.77778E-7 0.0081 C -2.77778E-7 0.00532 -2.77778E-7 0.00278 -2.77778E-7 -3.9408E-6 Z " pathEditMode="relative" ptsTypes="ffffffffffffffffffffffffffffffffffffffffffffff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60648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dirty="0" smtClean="0">
                <a:latin typeface="Lucida Calligraphy" pitchFamily="66" charset="0"/>
              </a:rPr>
              <a:t>Salad</a:t>
            </a:r>
            <a:r>
              <a:rPr lang="en-IN" sz="3600" dirty="0" smtClean="0">
                <a:latin typeface="Lucida Calligraphy" pitchFamily="66" charset="0"/>
              </a:rPr>
              <a:t>s play </a:t>
            </a:r>
            <a:r>
              <a:rPr lang="en-IN" sz="3600" dirty="0">
                <a:latin typeface="Lucida Calligraphy" pitchFamily="66" charset="0"/>
              </a:rPr>
              <a:t>a very important role in any meal. Indian food and </a:t>
            </a:r>
            <a:r>
              <a:rPr lang="en-IN" sz="3600" dirty="0" smtClean="0">
                <a:latin typeface="Lucida Calligraphy" pitchFamily="66" charset="0"/>
              </a:rPr>
              <a:t>Italian meals </a:t>
            </a:r>
            <a:r>
              <a:rPr lang="en-IN" sz="3600" dirty="0">
                <a:latin typeface="Lucida Calligraphy" pitchFamily="66" charset="0"/>
              </a:rPr>
              <a:t>are incomplete without serving healthy salad dishes. We consume various food items on daily basis and none of them is as important as salad. That’s why salad is considered as a “King or Prince of the Menu”.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latin typeface="Lucida Calligraphy" pitchFamily="66" charset="0"/>
              </a:rPr>
              <a:t>Doctors always advise to eat a healthy salad on daily basis, it may be vegetable salad, fruit salad, mixed salad, etc. Today in such a stressful life, healthy food is an essential phenomenon, that provides multivitamins to our body. Eating healthy salad becomes necessary to run smoothly in the life. Eating healthy salad is a good habit, that must be adopted by everyone and </a:t>
            </a:r>
            <a:r>
              <a:rPr lang="en-IN" sz="2800" dirty="0" smtClean="0">
                <a:latin typeface="Lucida Calligraphy" pitchFamily="66" charset="0"/>
              </a:rPr>
              <a:t>anyone.</a:t>
            </a:r>
            <a:endParaRPr lang="en-IN" sz="2800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412776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latin typeface="Lucida Calligraphy" pitchFamily="66" charset="0"/>
              </a:rPr>
              <a:t>Salad is an amazing treat to the taste buds and people of some countries even do not sit on the dinning tables, if salad is not accompanied in their </a:t>
            </a:r>
            <a:r>
              <a:rPr lang="en-IN" sz="2800" dirty="0" err="1">
                <a:latin typeface="Lucida Calligraphy" pitchFamily="66" charset="0"/>
              </a:rPr>
              <a:t>meal.You</a:t>
            </a:r>
            <a:r>
              <a:rPr lang="en-IN" sz="2800" dirty="0">
                <a:latin typeface="Lucida Calligraphy" pitchFamily="66" charset="0"/>
              </a:rPr>
              <a:t> can make variety of healthy and tasty salads, it is always advisable to accompany the nutritional and diet salad in your daily meal.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5847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2400" dirty="0">
                <a:latin typeface="Lucida Calligraphy" pitchFamily="66" charset="0"/>
              </a:rPr>
              <a:t>Eating salads is a super-convenient way to work in a couple of servings of vegetables and/or fruit. Green salads are on the menu of almost every restaurant. You can even buy a side salad (with Romaine lettuce, carrots and tomatoes, available with fat-free or reduced-calorie salad dressing) for a buck at many fast food chains these days. And you can make a green salad at home in 5 minutes, armed with a bag of pre-washed salad greens, a few carrots or other veggies, and a bottle of light salad dressing.</a:t>
            </a:r>
          </a:p>
          <a:p>
            <a:pPr fontAlgn="base"/>
            <a:r>
              <a:rPr lang="en-IN" sz="2400" dirty="0" smtClean="0">
                <a:latin typeface="Lucida Calligraphy" pitchFamily="66" charset="0"/>
              </a:rPr>
              <a:t>them </a:t>
            </a:r>
            <a:r>
              <a:rPr lang="en-IN" sz="2400" dirty="0">
                <a:latin typeface="Lucida Calligraphy" pitchFamily="66" charset="0"/>
              </a:rPr>
              <a:t>to include the </a:t>
            </a:r>
            <a:r>
              <a:rPr lang="en-IN" sz="2400" dirty="0">
                <a:latin typeface="Lucida Calligraphy" pitchFamily="66" charset="0"/>
                <a:hlinkClick r:id="rId2"/>
              </a:rPr>
              <a:t>fruits and vegetables</a:t>
            </a:r>
            <a:r>
              <a:rPr lang="en-IN" sz="2400" dirty="0">
                <a:latin typeface="Lucida Calligraphy" pitchFamily="66" charset="0"/>
              </a:rPr>
              <a:t> that appeal to you the most, and whichever ones you have on hand.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2  0.014 -0.02797  0.021 -0.04662  C 0.04 -0.09991  0.045 -0.15186  0.031 -0.15985  C 0.017 -0.16918  -0.01 -0.13188  -0.029 -0.07859  C -0.039 -0.05062  -0.045 -0.02398  -0.047 -0.004  C -0.05 0.01199  -0.051 0.02797  -0.051 0.04662  C -0.051 0.10657  -0.038 0.15586  -0.023 0.15586  C -0.008 0.15586  0.005 0.10657  0.005 0.04662  C 0.005 0.01865  0.002 -0.00799  -0.003 -0.02664  C -0.005 -0.04263  -0.01 -0.05994  -0.016 -0.07726  C -0.036 -0.13188  -0.063 -0.16918  -0.077 -0.15985  C -0.091 -0.15053  -0.086 -0.09991  -0.066 -0.04529  C -0.058 -0.01998  -0.047 0.00133  -0.036 0.01599  C -0.028 0.02931  -0.019 0.0413  -0.007 0.05328  C 0.029 0.09191  0.065 0.10923  0.075 0.09325  C 0.084 0.07726  0.064 0.0333  0.028 -0.004  C 0.013 -0.01998  -0.003 -0.03197  -0.016 -0.03996  C -0.028 -0.04796  -0.043 -0.05462  -0.059 -0.05861  C -0.103 -0.07193  -0.141 -0.06794  -0.144 -0.04662  C -0.148 -0.02664  -0.115 0  -0.071 0.01332  C -0.051 0.01865  -0.032 0.02131  -0.017 0.01998  C -0.004 0.01998  0.01 0.01732  0.025 0.01332  C 0.069 0  0.102 -0.02797  0.098 -0.04796  C 0.095 -0.06794  0.057 -0.07327  0.013 -0.05994  C -0.008 -0.05328  -0.027 -0.04396  -0.04 -0.0333  C -0.051 -0.02531  -0.062 -0.01599  -0.074 -0.004  C -0.109 0.03463  -0.13 0.07726  -0.12 0.09325  C -0.111 0.10923  -0.074 0.09191  -0.039 0.05462  C -0.022 0.03597  -0.008 0.01732  0 0  Z" pathEditMode="relative" ptsTypes="">
                                      <p:cBhvr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2  0.014 -0.02797  0.021 -0.04662  C 0.04 -0.09991  0.045 -0.15186  0.031 -0.15985  C 0.017 -0.16918  -0.01 -0.13188  -0.029 -0.07859  C -0.039 -0.05062  -0.045 -0.02398  -0.047 -0.004  C -0.05 0.01199  -0.051 0.02797  -0.051 0.04662  C -0.051 0.10657  -0.038 0.15586  -0.023 0.15586  C -0.008 0.15586  0.005 0.10657  0.005 0.04662  C 0.005 0.01865  0.002 -0.00799  -0.003 -0.02664  C -0.005 -0.04263  -0.01 -0.05994  -0.016 -0.07726  C -0.036 -0.13188  -0.063 -0.16918  -0.077 -0.15985  C -0.091 -0.15053  -0.086 -0.09991  -0.066 -0.04529  C -0.058 -0.01998  -0.047 0.00133  -0.036 0.01599  C -0.028 0.02931  -0.019 0.0413  -0.007 0.05328  C 0.029 0.09191  0.065 0.10923  0.075 0.09325  C 0.084 0.07726  0.064 0.0333  0.028 -0.004  C 0.013 -0.01998  -0.003 -0.03197  -0.016 -0.03996  C -0.028 -0.04796  -0.043 -0.05462  -0.059 -0.05861  C -0.103 -0.07193  -0.141 -0.06794  -0.144 -0.04662  C -0.148 -0.02664  -0.115 0  -0.071 0.01332  C -0.051 0.01865  -0.032 0.02131  -0.017 0.01998  C -0.004 0.01998  0.01 0.01732  0.025 0.01332  C 0.069 0  0.102 -0.02797  0.098 -0.04796  C 0.095 -0.06794  0.057 -0.07327  0.013 -0.05994  C -0.008 -0.05328  -0.027 -0.04396  -0.04 -0.0333  C -0.051 -0.02531  -0.062 -0.01599  -0.074 -0.004  C -0.109 0.03463  -0.13 0.07726  -0.12 0.09325  C -0.111 0.10923  -0.074 0.09191  -0.039 0.05462  C -0.022 0.03597  -0.008 0.01732  0 0  Z" pathEditMode="relative" ptsTypes="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88640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>
                <a:latin typeface="Lucida Calligraphy" pitchFamily="66" charset="0"/>
              </a:rPr>
              <a:t>Here are four health reasons to reach for </a:t>
            </a:r>
            <a:r>
              <a:rPr lang="en-IN" sz="2000" dirty="0" smtClean="0">
                <a:latin typeface="Lucida Calligraphy" pitchFamily="66" charset="0"/>
              </a:rPr>
              <a:t>a </a:t>
            </a:r>
            <a:r>
              <a:rPr lang="en-IN" sz="2000" dirty="0">
                <a:latin typeface="Lucida Calligraphy" pitchFamily="66" charset="0"/>
              </a:rPr>
              <a:t>salad today: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340769"/>
            <a:ext cx="5832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2000" dirty="0">
                <a:latin typeface="Lucida Calligraphy" pitchFamily="66" charset="0"/>
              </a:rPr>
              <a:t>2. Eat Salads for the Health Benefits of Fruits and Vegetables</a:t>
            </a:r>
          </a:p>
          <a:p>
            <a:pPr fontAlgn="base"/>
            <a:endParaRPr lang="en-IN" sz="2000" dirty="0">
              <a:latin typeface="Lucida Calligraphy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276872"/>
            <a:ext cx="8352928" cy="3168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latin typeface="Lucida Calligraphy" pitchFamily="66" charset="0"/>
              </a:rPr>
              <a:t>If you frequently eat green salads, you'll likely have higher </a:t>
            </a:r>
            <a:r>
              <a:rPr lang="en-IN" sz="2400" dirty="0">
                <a:latin typeface="Lucida Calligraphy" pitchFamily="66" charset="0"/>
                <a:hlinkClick r:id="rId2"/>
              </a:rPr>
              <a:t>blood</a:t>
            </a:r>
            <a:r>
              <a:rPr lang="en-IN" sz="2400" dirty="0">
                <a:latin typeface="Lucida Calligraphy" pitchFamily="66" charset="0"/>
              </a:rPr>
              <a:t> levels of a host of powerful </a:t>
            </a:r>
            <a:r>
              <a:rPr lang="en-IN" sz="2400" dirty="0">
                <a:latin typeface="Lucida Calligraphy" pitchFamily="66" charset="0"/>
                <a:hlinkClick r:id="rId3"/>
              </a:rPr>
              <a:t>antioxidants</a:t>
            </a:r>
            <a:r>
              <a:rPr lang="en-IN" sz="2400" dirty="0">
                <a:latin typeface="Lucida Calligraphy" pitchFamily="66" charset="0"/>
              </a:rPr>
              <a:t> (</a:t>
            </a:r>
            <a:r>
              <a:rPr lang="en-IN" sz="2400" dirty="0">
                <a:latin typeface="Lucida Calligraphy" pitchFamily="66" charset="0"/>
                <a:hlinkClick r:id="rId4"/>
              </a:rPr>
              <a:t>vitamin C</a:t>
            </a:r>
            <a:r>
              <a:rPr lang="en-IN" sz="2400" dirty="0">
                <a:latin typeface="Lucida Calligraphy" pitchFamily="66" charset="0"/>
              </a:rPr>
              <a:t> and E, </a:t>
            </a:r>
            <a:r>
              <a:rPr lang="en-IN" sz="2400" dirty="0">
                <a:latin typeface="Lucida Calligraphy" pitchFamily="66" charset="0"/>
                <a:hlinkClick r:id="rId5"/>
              </a:rPr>
              <a:t>folic acid</a:t>
            </a:r>
            <a:r>
              <a:rPr lang="en-IN" sz="2400" dirty="0">
                <a:latin typeface="Lucida Calligraphy" pitchFamily="66" charset="0"/>
              </a:rPr>
              <a:t>, </a:t>
            </a:r>
            <a:r>
              <a:rPr lang="en-IN" sz="2400" dirty="0" err="1">
                <a:latin typeface="Lucida Calligraphy" pitchFamily="66" charset="0"/>
              </a:rPr>
              <a:t>lycopene</a:t>
            </a:r>
            <a:r>
              <a:rPr lang="en-IN" sz="2400" dirty="0">
                <a:latin typeface="Lucida Calligraphy" pitchFamily="66" charset="0"/>
              </a:rPr>
              <a:t>, and alpha- and beta-carotene,) especially if your salad includes some raw vegetables. Antioxidants are substances that help protect the body from damage caused by harmful molecules called free radicals.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6  0.124 -0.16651  C 0.124 -0.0746  0.179 -0.00133  0.248 -0.00133  C 0.179 -0.00133  0.125 0.0746  0.125 0.16651  C 0.125 0.0746  0.069 0  0 0  Z" pathEditMode="relative" ptsTypes="">
                                      <p:cBhvr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6  0.124 -0.16651  C 0.124 -0.0746  0.179 -0.00133  0.248 -0.00133  C 0.179 -0.00133  0.125 0.0746  0.125 0.16651  C 0.125 0.0746  0.069 0  0 0  Z" pathEditMode="relative" ptsTypes="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6  0.124 -0.16651  C 0.124 -0.0746  0.179 -0.00133  0.248 -0.00133  C 0.179 -0.00133  0.125 0.0746  0.125 0.16651  C 0.125 0.0746  0.069 0  0 0  Z" pathEditMode="relative" ptsTypes="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88640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2000" dirty="0">
                <a:latin typeface="Lucida Calligraphy" pitchFamily="66" charset="0"/>
              </a:rPr>
              <a:t>3. Eat Salads to Cut Calories and Increase Satisfaction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2276872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latin typeface="Lucida Calligraphy" pitchFamily="66" charset="0"/>
              </a:rPr>
              <a:t>If </a:t>
            </a:r>
            <a:r>
              <a:rPr lang="en-IN" sz="2800" dirty="0">
                <a:latin typeface="Lucida Calligraphy" pitchFamily="66" charset="0"/>
                <a:hlinkClick r:id="rId2"/>
              </a:rPr>
              <a:t>losing weight</a:t>
            </a:r>
            <a:r>
              <a:rPr lang="en-IN" sz="2800" dirty="0">
                <a:latin typeface="Lucida Calligraphy" pitchFamily="66" charset="0"/>
              </a:rPr>
              <a:t> is your goal, you may want to start your meals with a green salad. Studies have shown that eating a low-calorie first course, like a green salad of 150 calories or less, enhances satiety (feelings of fullness) and reduces the total number of calories eaten during the meal.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571612"/>
            <a:ext cx="2160240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By</a:t>
            </a:r>
          </a:p>
          <a:p>
            <a:pPr algn="ctr"/>
            <a:r>
              <a:rPr lang="en-IN" dirty="0" err="1" smtClean="0"/>
              <a:t>Srujan</a:t>
            </a:r>
            <a:r>
              <a:rPr lang="en-IN" dirty="0" smtClean="0"/>
              <a:t> house</a:t>
            </a:r>
          </a:p>
          <a:p>
            <a:pPr algn="ctr"/>
            <a:r>
              <a:rPr lang="en-IN" dirty="0" err="1" smtClean="0"/>
              <a:t>Pradyun</a:t>
            </a:r>
            <a:endParaRPr lang="en-IN" dirty="0" smtClean="0"/>
          </a:p>
          <a:p>
            <a:pPr algn="ctr"/>
            <a:r>
              <a:rPr lang="en-IN" dirty="0" err="1" smtClean="0"/>
              <a:t>Riddhi</a:t>
            </a:r>
            <a:endParaRPr lang="en-IN" dirty="0" smtClean="0"/>
          </a:p>
          <a:p>
            <a:pPr algn="ctr"/>
            <a:r>
              <a:rPr lang="en-IN" smtClean="0"/>
              <a:t>Taneesha</a:t>
            </a:r>
            <a:endParaRPr lang="en-IN" dirty="0" smtClean="0"/>
          </a:p>
        </p:txBody>
      </p:sp>
      <p:pic>
        <p:nvPicPr>
          <p:cNvPr id="1026" name="Picture 2" descr="Image result for thank you 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7" y="0"/>
            <a:ext cx="692945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349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Gothic</vt:lpstr>
      <vt:lpstr>Lucida Calligraphy</vt:lpstr>
      <vt:lpstr>Verdana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hthornton2</cp:lastModifiedBy>
  <cp:revision>30</cp:revision>
  <dcterms:created xsi:type="dcterms:W3CDTF">2015-08-17T13:19:45Z</dcterms:created>
  <dcterms:modified xsi:type="dcterms:W3CDTF">2016-02-18T12:37:28Z</dcterms:modified>
</cp:coreProperties>
</file>