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3238" autoAdjust="0"/>
  </p:normalViewPr>
  <p:slideViewPr>
    <p:cSldViewPr>
      <p:cViewPr varScale="1">
        <p:scale>
          <a:sx n="69" d="100"/>
          <a:sy n="69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96D8-449A-42EA-B645-134F3F5CD6AF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49483-C3DD-4367-ABFF-0A731C933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32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8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5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2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7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0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4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1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2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5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1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9483-C3DD-4367-ABFF-0A731C9335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6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mb/>
    <p:sndAc>
      <p:stSnd>
        <p:snd r:embed="rId13" name="pu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imgres?imgurl=http://www.levyrestaurants.com/images/recipes/italianchoppedsalad.jpg&amp;imgrefurl=http://www.levyrestaurants.com/recipes/italian-chopped-salad&amp;h=237&amp;w=413&amp;tbnid=XRjK5s2pUZ4KyM:&amp;docid=3yN_QghwIdiIyM&amp;ei=mw7PVeCsNYLIuASX4JPADA&amp;tbm=isch&amp;ved=0CDMQMygwMDA4ZGoVChMIoOanheuqxwIVAiSOCh0X8ATI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imgres?imgurl=http://www.saidaonline.com/en/newsgfx/Classic%20Italian%20bean%20salad.jpg&amp;imgrefurl=http://www.saidaonline.com/en/news.php?go=fullnews&amp;newsid=28017&amp;h=242&amp;w=364&amp;tbnid=yYpFGSjBTGDpMM:&amp;docid=KsoB4mn2NaJ2fM&amp;ei=rg7PVZqSH4GXuATt-6f4DQ&amp;tbm=isch&amp;ved=0CBgQMygVMBU4yAFqFQoTCJqhmY7rqscCFYELjgod7f0J3w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o.in/url?sa=i&amp;rct=j&amp;q=&amp;esrc=s&amp;source=images&amp;cd=&amp;cad=rja&amp;uact=8&amp;ved=0CAcQjRxqFQoTCNrnlv3pqscCFUeOjgodubkJqw&amp;url=http://www.taproduce.com/trade/recipe-detail.php?id=33&amp;keywords=Italian_Chopped_Salad&amp;ei=fg3PVdqwF8ecugS586bYCg&amp;bvm=bv.99804247,d.c2E&amp;psig=AFQjCNEf8WnIM-iTClG8D9Usr6NgtmcLrw&amp;ust=1439719085079216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imgres?imgurl=http://www.ezyshine.com/wp-content/uploads/2014/05/sprouts-capsicum-healthy-indian-salad-recipe.jpeg&amp;imgrefurl=http://www.ezyshine.com/6-healthy-vegetarian-salad-recipes-indian-salad-recipes/&amp;h=262&amp;w=350&amp;tbnid=nvBZn8itfDdy9M:&amp;docid=tsxyev9zBSo_7M&amp;ei=bAvPVdmLOpKVuAS28YKwCQ&amp;tbm=isch&amp;ved=0CGwQMyhGMEZqFQoTCNnx3IDoqscCFZIKjgodtrgAl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imgres?imgurl=http://mylittlecitygirl.com/wp-content/uploads/2009/02/indian-salad2.jpg&amp;imgrefurl=http://mylittlecitygirl.com/2009/02/what-a-day/&amp;h=375&amp;w=500&amp;tbnid=OwvlMKz-7Cif7M:&amp;docid=feXXswVbSPzm8M&amp;ei=bAvPVdmLOpKVuAS28YKwCQ&amp;tbm=isch&amp;ved=0CCgQMygMMAxqFQoTCNnx3IDoqscCFZIKjgodtrgAl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.in/url?sa=i&amp;rct=j&amp;q=&amp;esrc=s&amp;source=images&amp;cd=&amp;cad=rja&amp;uact=8&amp;ved=0CAcQjRxqFQoTCLrcoODoqscCFcjFjgodx7sHpA&amp;url=http://www.manjulaskitchen.com/2013/12/28/vermicelli-upma-spicy-noodles-seviyan-upma/&amp;ei=NQzPVfrtEciLuwTH956gCg&amp;bvm=bv.99804247,d.c2E&amp;psig=AFQjCNE4lmQNIehsbgSeyQK-OoNfpVQyHQ&amp;ust=1439718637310790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>
                <a:solidFill>
                  <a:srgbClr val="FFC000"/>
                </a:solidFill>
                <a:latin typeface="Algerian" pitchFamily="82" charset="0"/>
              </a:rPr>
              <a:t>Abhay house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772400" cy="2667000"/>
          </a:xfrm>
        </p:spPr>
        <p:txBody>
          <a:bodyPr>
            <a:no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IN" sz="5400" dirty="0" smtClean="0">
                <a:solidFill>
                  <a:schemeClr val="tx1"/>
                </a:solidFill>
              </a:rPr>
              <a:t>Indian Tit-Bit Salad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IN" sz="5400" dirty="0" smtClean="0">
                <a:solidFill>
                  <a:schemeClr val="tx1"/>
                </a:solidFill>
              </a:rPr>
              <a:t>Italian Fruity-Cutie Salad</a:t>
            </a:r>
          </a:p>
          <a:p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434565269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715000" cy="4038600"/>
          </a:xfrm>
        </p:spPr>
        <p:txBody>
          <a:bodyPr>
            <a:normAutofit fontScale="92500"/>
          </a:bodyPr>
          <a:lstStyle/>
          <a:p>
            <a:r>
              <a:rPr lang="en-IN" sz="2800" i="1" dirty="0" smtClean="0"/>
              <a:t>Chop the veggies and fruits.</a:t>
            </a:r>
          </a:p>
          <a:p>
            <a:r>
              <a:rPr lang="en-IN" sz="2800" i="1" dirty="0"/>
              <a:t> </a:t>
            </a:r>
            <a:r>
              <a:rPr lang="en-IN" sz="2800" i="1" dirty="0" smtClean="0"/>
              <a:t>Put them all in a bowl.</a:t>
            </a:r>
          </a:p>
          <a:p>
            <a:r>
              <a:rPr lang="en-IN" sz="2800" i="1" dirty="0"/>
              <a:t> </a:t>
            </a:r>
            <a:r>
              <a:rPr lang="en-IN" sz="2800" i="1" dirty="0" smtClean="0"/>
              <a:t>Add salt and a bit of orange juice.</a:t>
            </a:r>
          </a:p>
          <a:p>
            <a:r>
              <a:rPr lang="en-IN" sz="2800" i="1" dirty="0" smtClean="0"/>
              <a:t>Blend well.</a:t>
            </a:r>
          </a:p>
          <a:p>
            <a:r>
              <a:rPr lang="en-IN" sz="2800" i="1" dirty="0" smtClean="0"/>
              <a:t>AND YOUR ITALIAN FRUITY CUTIE SALAD IS READY TO SERVE!!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438400" cy="1981200"/>
          </a:xfrm>
          <a:prstGeom prst="roundRect">
            <a:avLst>
              <a:gd name="adj" fmla="val 134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55710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Nutritional values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010400" cy="3810000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Calories 23</a:t>
            </a:r>
          </a:p>
          <a:p>
            <a:r>
              <a:rPr lang="en-US" sz="2000" i="1" dirty="0" smtClean="0"/>
              <a:t>Total Fat 15g</a:t>
            </a:r>
          </a:p>
          <a:p>
            <a:r>
              <a:rPr lang="en-US" sz="2000" i="1" dirty="0" smtClean="0"/>
              <a:t>Saturated Fat 0.8g</a:t>
            </a:r>
          </a:p>
          <a:p>
            <a:r>
              <a:rPr lang="en-US" sz="2000" i="1" dirty="0" smtClean="0"/>
              <a:t>Sodium 2780mg</a:t>
            </a:r>
          </a:p>
          <a:p>
            <a:r>
              <a:rPr lang="en-US" sz="2000" i="1" dirty="0" smtClean="0"/>
              <a:t>Carbohydrates 14g</a:t>
            </a:r>
          </a:p>
          <a:p>
            <a:r>
              <a:rPr lang="en-US" sz="2000" i="1" dirty="0" smtClean="0"/>
              <a:t>Dietary Fiber 5g</a:t>
            </a:r>
          </a:p>
          <a:p>
            <a:r>
              <a:rPr lang="en-US" sz="2000" i="1" dirty="0" smtClean="0"/>
              <a:t>Sugars 6g</a:t>
            </a:r>
          </a:p>
          <a:p>
            <a:r>
              <a:rPr lang="en-US" sz="2000" i="1" dirty="0" smtClean="0"/>
              <a:t>Proteins 28g</a:t>
            </a:r>
          </a:p>
          <a:p>
            <a:endParaRPr lang="en-IN" sz="2000" dirty="0"/>
          </a:p>
        </p:txBody>
      </p:sp>
      <p:pic>
        <p:nvPicPr>
          <p:cNvPr id="4" name="Picture 3" descr="https://hauteapplepie.files.wordpress.com/2011/06/salame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86000"/>
            <a:ext cx="4219575" cy="309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3376603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3505200" cy="35814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This salad is a good source of Proteins ,Carbohydrates ,Minerals etc.that must be consumed by our body.Hence,we must have this salad for minimum one meal.</a:t>
            </a:r>
            <a:endParaRPr lang="en-US" sz="2400" i="1" dirty="0"/>
          </a:p>
        </p:txBody>
      </p:sp>
      <p:pic>
        <p:nvPicPr>
          <p:cNvPr id="4" name="Picture 3" descr="http://www.italianfoodforever.com/staging/wp-content/uploads/2012/08/choppedsalad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14600"/>
            <a:ext cx="3840646" cy="311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images</a:t>
            </a:r>
            <a:endParaRPr lang="en-IN" dirty="0"/>
          </a:p>
        </p:txBody>
      </p:sp>
      <p:pic>
        <p:nvPicPr>
          <p:cNvPr id="6" name="irc_mi" descr="http://www.taproduce.com/mediafiles/recipe_records/33_42ArtisanItalianChopSalad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276600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age result for ITALIAN SALAD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4290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Image result for ITALIAN SALAD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6864"/>
            <a:ext cx="3200400" cy="224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7270254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4008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0000"/>
                </a:solidFill>
              </a:rPr>
              <a:t>THANK YOU</a:t>
            </a: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352800" y="2514600"/>
            <a:ext cx="2604655" cy="3048000"/>
          </a:xfrm>
          <a:prstGeom prst="vertic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N" dirty="0" smtClean="0">
                <a:solidFill>
                  <a:schemeClr val="tx1"/>
                </a:solidFill>
              </a:rPr>
              <a:t>BY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ABHAY  HOUSE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718682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77000" cy="838200"/>
          </a:xfrm>
        </p:spPr>
        <p:txBody>
          <a:bodyPr/>
          <a:lstStyle/>
          <a:p>
            <a:r>
              <a:rPr lang="en-IN" dirty="0" smtClean="0">
                <a:latin typeface="+mn-lt"/>
              </a:rPr>
              <a:t>Indian TIT BIT SALAD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3886200" cy="3657600"/>
          </a:xfrm>
        </p:spPr>
        <p:txBody>
          <a:bodyPr>
            <a:noAutofit/>
          </a:bodyPr>
          <a:lstStyle/>
          <a:p>
            <a:r>
              <a:rPr lang="en-IN" sz="2800" i="1" dirty="0" smtClean="0"/>
              <a:t>Ingredients </a:t>
            </a:r>
          </a:p>
          <a:p>
            <a:r>
              <a:rPr lang="en-IN" sz="2800" i="1" dirty="0" smtClean="0"/>
              <a:t>Method</a:t>
            </a:r>
          </a:p>
          <a:p>
            <a:r>
              <a:rPr lang="en-IN" sz="2800" i="1" dirty="0" smtClean="0"/>
              <a:t>Nutritional Values</a:t>
            </a:r>
          </a:p>
          <a:p>
            <a:r>
              <a:rPr lang="en-IN" sz="2800" i="1" dirty="0" smtClean="0"/>
              <a:t>Importance of Salads</a:t>
            </a:r>
          </a:p>
          <a:p>
            <a:r>
              <a:rPr lang="en-IN" sz="2800" i="1" dirty="0" smtClean="0"/>
              <a:t>Images</a:t>
            </a:r>
            <a:endParaRPr lang="en-IN" sz="28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96" y="2362200"/>
            <a:ext cx="3352800" cy="2511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30273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Ingredients</a:t>
            </a:r>
            <a:endParaRPr lang="en-IN" dirty="0"/>
          </a:p>
        </p:txBody>
      </p:sp>
      <p:sp>
        <p:nvSpPr>
          <p:cNvPr id="4" name="AutoShape 2" descr="Image result for images of chick pe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5" name="AutoShape 4" descr="Image result for images of chick pea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AutoShape 6" descr="Image result for images of chick pea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AutoShape 8" descr="Image result for images of chick peas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AutoShape 10" descr="Image result for images of chick peas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" name="AutoShape 12" descr="Image result for images of chick peas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0" name="AutoShape 14" descr="Image result for images of chick peas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AutoShape 16" descr="Image result for images of chick peas"/>
          <p:cNvSpPr>
            <a:spLocks noChangeAspect="1" noChangeArrowheads="1"/>
          </p:cNvSpPr>
          <p:nvPr/>
        </p:nvSpPr>
        <p:spPr bwMode="auto">
          <a:xfrm>
            <a:off x="10668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" name="AutoShape 18" descr="Image result for images of chick peas"/>
          <p:cNvSpPr>
            <a:spLocks noChangeAspect="1" noChangeArrowheads="1"/>
          </p:cNvSpPr>
          <p:nvPr/>
        </p:nvSpPr>
        <p:spPr bwMode="auto">
          <a:xfrm>
            <a:off x="12192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19937"/>
            <a:ext cx="3134315" cy="2075259"/>
          </a:xfrm>
          <a:prstGeom prst="roundRect">
            <a:avLst>
              <a:gd name="adj" fmla="val 125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" y="1981200"/>
            <a:ext cx="4648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i="1" dirty="0" smtClean="0"/>
              <a:t>1 bowl Boiled  </a:t>
            </a:r>
            <a:r>
              <a:rPr lang="en-IN" i="1" dirty="0"/>
              <a:t>Chick Peas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1 bowl Roasted Peanuts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</a:t>
            </a:r>
            <a:r>
              <a:rPr lang="en-IN" i="1" dirty="0"/>
              <a:t>Cucumber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</a:t>
            </a:r>
            <a:r>
              <a:rPr lang="en-IN" i="1" dirty="0"/>
              <a:t>Tomato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</a:t>
            </a:r>
            <a:r>
              <a:rPr lang="en-IN" i="1" dirty="0"/>
              <a:t>Apple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Pomegranate</a:t>
            </a:r>
            <a:endParaRPr lang="en-IN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</a:t>
            </a:r>
            <a:r>
              <a:rPr lang="en-IN" i="1" dirty="0"/>
              <a:t>Chat Masala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</a:t>
            </a:r>
            <a:r>
              <a:rPr lang="en-IN" i="1" dirty="0"/>
              <a:t>Salt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1 ts Lemon Juice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½  cup Dal Mooth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</a:t>
            </a:r>
            <a:r>
              <a:rPr lang="en-IN" i="1" dirty="0"/>
              <a:t>Coriander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</a:t>
            </a:r>
            <a:r>
              <a:rPr lang="en-IN" i="1" dirty="0"/>
              <a:t>Green </a:t>
            </a:r>
            <a:r>
              <a:rPr lang="en-IN" i="1" dirty="0" smtClean="0"/>
              <a:t>Chillies</a:t>
            </a:r>
            <a:endParaRPr lang="en-IN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/>
              <a:t>2 </a:t>
            </a:r>
            <a:r>
              <a:rPr lang="en-IN" i="1" dirty="0" smtClean="0"/>
              <a:t>tbsp Capsicum </a:t>
            </a:r>
            <a:r>
              <a:rPr lang="en-IN" i="1" dirty="0"/>
              <a:t>/ </a:t>
            </a:r>
            <a:r>
              <a:rPr lang="en-IN" i="1" dirty="0" smtClean="0"/>
              <a:t>Corn</a:t>
            </a:r>
            <a:endParaRPr lang="en-IN" i="1" dirty="0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3077365" cy="2308024"/>
          </a:xfrm>
          <a:prstGeom prst="roundRect">
            <a:avLst>
              <a:gd name="adj" fmla="val 145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58492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510866" cy="189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25" y="4193772"/>
            <a:ext cx="252141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7188" y="2237930"/>
            <a:ext cx="403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i="1" dirty="0" smtClean="0"/>
              <a:t>Chop the veggies and fruits.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i="1" dirty="0" smtClean="0"/>
              <a:t>Mix them all well.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i="1" dirty="0" smtClean="0"/>
              <a:t>Then mix </a:t>
            </a:r>
            <a:r>
              <a:rPr lang="en-IN" sz="2400" i="1" dirty="0"/>
              <a:t>C</a:t>
            </a:r>
            <a:r>
              <a:rPr lang="en-IN" sz="2400" i="1" dirty="0" smtClean="0"/>
              <a:t>hick Peas, Roasted Peanuts and Lemon Juice well.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i="1" dirty="0" smtClean="0"/>
              <a:t>Add Salt and Chat Masala.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i="1" dirty="0" smtClean="0"/>
              <a:t>Garnish it with coriander and Dal Mooth.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i="1" dirty="0" smtClean="0"/>
              <a:t>YOUR INDIAN TIT BIT SALAD IS READY TO SERVE!!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060089757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Nutritional Values 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002391" cy="2248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90838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3200" i="1" dirty="0" smtClean="0"/>
              <a:t>This salad is a good source of dietary fibre, proteins, vitamins, copper, phosphorus, manganese and potassium.</a:t>
            </a:r>
            <a:endParaRPr lang="en-IN" sz="3200" i="1" dirty="0"/>
          </a:p>
        </p:txBody>
      </p:sp>
    </p:spTree>
    <p:extLst>
      <p:ext uri="{BB962C8B-B14F-4D97-AF65-F5344CB8AC3E}">
        <p14:creationId xmlns:p14="http://schemas.microsoft.com/office/powerpoint/2010/main" val="2954797771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Importance of Salad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4419600" cy="3962400"/>
          </a:xfrm>
        </p:spPr>
        <p:txBody>
          <a:bodyPr>
            <a:noAutofit/>
          </a:bodyPr>
          <a:lstStyle/>
          <a:p>
            <a:r>
              <a:rPr lang="en-IN" sz="2800" i="1" dirty="0"/>
              <a:t>Eating healthy salad </a:t>
            </a:r>
            <a:r>
              <a:rPr lang="en-IN" sz="2800" i="1" dirty="0" smtClean="0"/>
              <a:t>is necessary </a:t>
            </a:r>
            <a:r>
              <a:rPr lang="en-IN" sz="2800" i="1" dirty="0"/>
              <a:t>to run smoothly in the life. Eating healthy salad </a:t>
            </a:r>
            <a:r>
              <a:rPr lang="en-IN" sz="2800" i="1" dirty="0" smtClean="0"/>
              <a:t>is </a:t>
            </a:r>
            <a:r>
              <a:rPr lang="en-IN" sz="2800" i="1" dirty="0"/>
              <a:t>a good habit, that must be adopted by </a:t>
            </a:r>
            <a:r>
              <a:rPr lang="en-IN" sz="2800" i="1" dirty="0" smtClean="0"/>
              <a:t>everyone.</a:t>
            </a:r>
            <a:endParaRPr lang="en-IN" sz="2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861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48969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en-IN" dirty="0" smtClean="0"/>
              <a:t>Images</a:t>
            </a:r>
            <a:endParaRPr lang="en-IN" dirty="0"/>
          </a:p>
        </p:txBody>
      </p:sp>
      <p:pic>
        <p:nvPicPr>
          <p:cNvPr id="4" name="irc_mi" descr="http://www.manjulaskitchen.com/blog/wp-content/uploads/black_eyed_peas_salad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2004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Image result for images of indian salads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2819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Image result for images of indian salads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124200" cy="2607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973425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Italian FRUITY Cutie Salad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4191000" cy="3276601"/>
          </a:xfrm>
        </p:spPr>
        <p:txBody>
          <a:bodyPr>
            <a:noAutofit/>
          </a:bodyPr>
          <a:lstStyle/>
          <a:p>
            <a:r>
              <a:rPr lang="en-IN" sz="2800" i="1" dirty="0" smtClean="0"/>
              <a:t>Ingredients </a:t>
            </a:r>
          </a:p>
          <a:p>
            <a:r>
              <a:rPr lang="en-IN" sz="2800" i="1" dirty="0" smtClean="0"/>
              <a:t>Method</a:t>
            </a:r>
          </a:p>
          <a:p>
            <a:r>
              <a:rPr lang="en-IN" sz="2800" i="1" dirty="0" smtClean="0"/>
              <a:t>Nutritional Values </a:t>
            </a:r>
          </a:p>
          <a:p>
            <a:r>
              <a:rPr lang="en-IN" sz="2800" i="1" dirty="0" smtClean="0"/>
              <a:t>Importance of Salads</a:t>
            </a:r>
          </a:p>
          <a:p>
            <a:r>
              <a:rPr lang="en-IN" sz="2800" i="1" dirty="0" smtClean="0"/>
              <a:t>Images</a:t>
            </a:r>
            <a:endParaRPr lang="en-IN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370834" cy="224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92285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00800" cy="685800"/>
          </a:xfrm>
        </p:spPr>
        <p:txBody>
          <a:bodyPr/>
          <a:lstStyle/>
          <a:p>
            <a:r>
              <a:rPr lang="en-IN" dirty="0" smtClean="0"/>
              <a:t>ingredients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495800" cy="4114800"/>
          </a:xfrm>
        </p:spPr>
        <p:txBody>
          <a:bodyPr>
            <a:noAutofit/>
          </a:bodyPr>
          <a:lstStyle/>
          <a:p>
            <a:pPr marL="342900" indent="-342900"/>
            <a:r>
              <a:rPr lang="en-IN" sz="3200" i="1" dirty="0" smtClean="0"/>
              <a:t>Cucumber     Capsicum</a:t>
            </a:r>
          </a:p>
          <a:p>
            <a:pPr marL="342900" indent="-342900"/>
            <a:r>
              <a:rPr lang="en-IN" sz="3200" i="1" dirty="0" smtClean="0"/>
              <a:t>Pomegranate     Honey</a:t>
            </a:r>
          </a:p>
          <a:p>
            <a:pPr marL="342900" indent="-342900"/>
            <a:r>
              <a:rPr lang="en-IN" sz="3200" i="1" dirty="0" smtClean="0"/>
              <a:t>Spinach    Orange Juice</a:t>
            </a:r>
          </a:p>
          <a:p>
            <a:pPr marL="342900" indent="-342900"/>
            <a:r>
              <a:rPr lang="en-IN" sz="3200" i="1" dirty="0" smtClean="0"/>
              <a:t>Tomato     Salt </a:t>
            </a:r>
          </a:p>
          <a:p>
            <a:pPr marL="342900" indent="-342900"/>
            <a:r>
              <a:rPr lang="en-IN" sz="3200" i="1" dirty="0" smtClean="0"/>
              <a:t>Coriander</a:t>
            </a:r>
            <a:endParaRPr lang="en-IN" sz="3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71462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22383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203507"/>
      </p:ext>
    </p:extLst>
  </p:cSld>
  <p:clrMapOvr>
    <a:masterClrMapping/>
  </p:clrMapOvr>
  <p:transition spd="slow"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163</TotalTime>
  <Words>304</Words>
  <Application>Microsoft Office PowerPoint</Application>
  <PresentationFormat>On-screen Show (4:3)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Garamond</vt:lpstr>
      <vt:lpstr>Wingdings</vt:lpstr>
      <vt:lpstr>Couture</vt:lpstr>
      <vt:lpstr>Abhay house</vt:lpstr>
      <vt:lpstr>Indian TIT BIT SALAD</vt:lpstr>
      <vt:lpstr>Ingredients</vt:lpstr>
      <vt:lpstr>Method</vt:lpstr>
      <vt:lpstr>Nutritional Values </vt:lpstr>
      <vt:lpstr>Importance of Salad</vt:lpstr>
      <vt:lpstr>Images</vt:lpstr>
      <vt:lpstr>Italian FRUITY Cutie Salad</vt:lpstr>
      <vt:lpstr>ingredients</vt:lpstr>
      <vt:lpstr>method</vt:lpstr>
      <vt:lpstr>Nutritional values</vt:lpstr>
      <vt:lpstr>IMPORTANCE</vt:lpstr>
      <vt:lpstr>images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Ashish1</dc:creator>
  <cp:lastModifiedBy>hthornton2</cp:lastModifiedBy>
  <cp:revision>22</cp:revision>
  <dcterms:created xsi:type="dcterms:W3CDTF">2006-08-16T00:00:00Z</dcterms:created>
  <dcterms:modified xsi:type="dcterms:W3CDTF">2016-02-18T12:34:05Z</dcterms:modified>
</cp:coreProperties>
</file>