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THE </a:t>
            </a:r>
            <a:r>
              <a:rPr lang="en-US" sz="4800" b="1" dirty="0" smtClean="0">
                <a:latin typeface="Georgia" panose="02040502050405020303" pitchFamily="18" charset="0"/>
              </a:rPr>
              <a:t>ISA</a:t>
            </a:r>
            <a:r>
              <a:rPr lang="en-US" dirty="0" smtClean="0">
                <a:latin typeface="Georgia" panose="02040502050405020303" pitchFamily="18" charset="0"/>
              </a:rPr>
              <a:t> ACTIVITY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BY the </a:t>
            </a:r>
            <a:r>
              <a:rPr lang="en-US" i="1" dirty="0" err="1" smtClean="0">
                <a:latin typeface="Georgia" panose="02040502050405020303" pitchFamily="18" charset="0"/>
              </a:rPr>
              <a:t>Nischal</a:t>
            </a:r>
            <a:r>
              <a:rPr lang="en-US" i="1" dirty="0" smtClean="0">
                <a:latin typeface="Georgia" panose="02040502050405020303" pitchFamily="18" charset="0"/>
              </a:rPr>
              <a:t> and </a:t>
            </a:r>
            <a:r>
              <a:rPr lang="en-US" i="1" dirty="0" err="1" smtClean="0">
                <a:latin typeface="Georgia" panose="02040502050405020303" pitchFamily="18" charset="0"/>
              </a:rPr>
              <a:t>Samvedan</a:t>
            </a:r>
            <a:r>
              <a:rPr lang="en-US" i="1" dirty="0" smtClean="0">
                <a:latin typeface="Georgia" panose="02040502050405020303" pitchFamily="18" charset="0"/>
              </a:rPr>
              <a:t> House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9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ITALIAN SALAD :</a:t>
            </a:r>
            <a:br>
              <a:rPr lang="en-US" dirty="0" smtClean="0"/>
            </a:br>
            <a:r>
              <a:rPr lang="en-US" sz="3600" i="1" dirty="0" smtClean="0"/>
              <a:t>TANGY ITALIAN SALAD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704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679873" cy="4876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/>
              <a:t> 1 cup tomatoes, quartered and deseeded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/>
              <a:t> </a:t>
            </a:r>
            <a:r>
              <a:rPr lang="en-US" sz="3200" i="1" dirty="0" smtClean="0"/>
              <a:t>I cup cucumber, sliced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/>
              <a:t> </a:t>
            </a:r>
            <a:r>
              <a:rPr lang="en-US" sz="3200" i="1" dirty="0" smtClean="0"/>
              <a:t>2 cup lettuce leaves, torn into pieces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/>
              <a:t> ½ cup capsicum, diced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/>
              <a:t> </a:t>
            </a:r>
            <a:r>
              <a:rPr lang="en-US" sz="3200" i="1" dirty="0" smtClean="0"/>
              <a:t>1 tsp fresh basil leaves, chopped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/>
              <a:t> </a:t>
            </a:r>
            <a:r>
              <a:rPr lang="en-US" sz="3200" i="1" dirty="0" smtClean="0"/>
              <a:t>1 ½ </a:t>
            </a:r>
            <a:r>
              <a:rPr lang="en-US" sz="3200" i="1" dirty="0" err="1" smtClean="0"/>
              <a:t>tbsp</a:t>
            </a:r>
            <a:r>
              <a:rPr lang="en-US" sz="3200" i="1" dirty="0" smtClean="0"/>
              <a:t> lemon juice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/>
              <a:t> </a:t>
            </a:r>
            <a:r>
              <a:rPr lang="en-US" sz="3200" i="1" dirty="0" smtClean="0"/>
              <a:t>1 tsp olive oil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/>
              <a:t> </a:t>
            </a:r>
            <a:r>
              <a:rPr lang="en-US" sz="3200" i="1" dirty="0" smtClean="0"/>
              <a:t>¼ tsp dry red </a:t>
            </a:r>
            <a:r>
              <a:rPr lang="en-US" sz="3200" i="1" dirty="0" err="1" smtClean="0"/>
              <a:t>chilli</a:t>
            </a:r>
            <a:r>
              <a:rPr lang="en-US" sz="3200" i="1" dirty="0" smtClean="0"/>
              <a:t> flakes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/>
              <a:t> </a:t>
            </a:r>
            <a:r>
              <a:rPr lang="en-US" sz="3200" i="1" dirty="0" smtClean="0"/>
              <a:t>salt and pepper to taste</a:t>
            </a:r>
            <a:endParaRPr lang="en-US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8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 </a:t>
            </a:r>
            <a:r>
              <a:rPr lang="en-US" sz="4000" dirty="0" smtClean="0"/>
              <a:t>Combine all the ingredients in a bowl.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</a:t>
            </a:r>
            <a:r>
              <a:rPr lang="en-US" sz="4000" dirty="0" smtClean="0"/>
              <a:t>Garnish with fresh basil leaves.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</a:t>
            </a:r>
            <a:r>
              <a:rPr lang="en-US" sz="4000" dirty="0" smtClean="0"/>
              <a:t>SERVE !</a:t>
            </a:r>
          </a:p>
          <a:p>
            <a:pPr marL="0" indent="0">
              <a:buNone/>
            </a:pPr>
            <a:r>
              <a:rPr lang="en-US" sz="4000" dirty="0" smtClean="0"/>
              <a:t>Your salad is ready to serve. The fresh basil leaves will add taste as well as beauty to you salad.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5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799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smtClean="0"/>
              <a:t>ENERGY                   :   49 calories</a:t>
            </a:r>
          </a:p>
          <a:p>
            <a:pPr marL="0" indent="0" algn="just">
              <a:buNone/>
            </a:pPr>
            <a:r>
              <a:rPr lang="en-US" sz="4000" dirty="0" smtClean="0"/>
              <a:t>PROTEIN                  :    2.5 grams</a:t>
            </a:r>
          </a:p>
          <a:p>
            <a:pPr marL="0" indent="0" algn="just">
              <a:buNone/>
            </a:pPr>
            <a:r>
              <a:rPr lang="en-US" sz="4000" dirty="0" smtClean="0"/>
              <a:t>CARBOHYDRATE   :    5.9 grams</a:t>
            </a:r>
          </a:p>
          <a:p>
            <a:pPr marL="0" indent="0" algn="just">
              <a:buNone/>
            </a:pPr>
            <a:r>
              <a:rPr lang="en-US" sz="4000" dirty="0" smtClean="0"/>
              <a:t>FAT                             :   1.7 grams</a:t>
            </a:r>
          </a:p>
          <a:p>
            <a:pPr marL="0" indent="0" algn="just">
              <a:buNone/>
            </a:pPr>
            <a:r>
              <a:rPr lang="en-US" sz="4000" dirty="0" smtClean="0"/>
              <a:t>VITAMIN C               :    25.7 mg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NUTRITIVE VALUES PER SERVING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50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INDIAN SALAD</a:t>
            </a:r>
            <a:br>
              <a:rPr lang="en-US" dirty="0" smtClean="0"/>
            </a:br>
            <a:r>
              <a:rPr lang="en-US" sz="3600" i="1" dirty="0" smtClean="0"/>
              <a:t>PANEER AND GREEN PEAS SALAD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789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1 cup dried green peas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¼ cup tomatoes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½ cup low fat paneer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1/3 cup chopped spring onions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2 </a:t>
            </a:r>
            <a:r>
              <a:rPr lang="en-US" sz="3200" dirty="0" err="1" smtClean="0"/>
              <a:t>tbsp</a:t>
            </a:r>
            <a:r>
              <a:rPr lang="en-US" sz="3200" dirty="0" smtClean="0"/>
              <a:t> lemon juice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½ tsp cumin seeds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salt and pepper to taste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chopped coriander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4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799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 Mix all the ingredients in a bowl.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Garnish with coriander.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/>
              <a:t>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6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203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Candara</vt:lpstr>
      <vt:lpstr>Georgia</vt:lpstr>
      <vt:lpstr>Symbol</vt:lpstr>
      <vt:lpstr>Wingdings</vt:lpstr>
      <vt:lpstr>Waveform</vt:lpstr>
      <vt:lpstr>THE ISA ACTIVITY</vt:lpstr>
      <vt:lpstr>THE ITALIAN SALAD : TANGY ITALIAN SALAD</vt:lpstr>
      <vt:lpstr>INGREDIENTS</vt:lpstr>
      <vt:lpstr>RECIPE</vt:lpstr>
      <vt:lpstr>NUTRITIVE VALUES PER SERVING</vt:lpstr>
      <vt:lpstr>PowerPoint Presentation</vt:lpstr>
      <vt:lpstr>THE INDIAN SALAD PANEER AND GREEN PEAS SALAD</vt:lpstr>
      <vt:lpstr>INGREDIENTS</vt:lpstr>
      <vt:lpstr>RECIPE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ISA ACTIVITY</dc:title>
  <dc:creator>JADHAV Kiran-Mohan</dc:creator>
  <cp:lastModifiedBy>hthornton2</cp:lastModifiedBy>
  <cp:revision>4</cp:revision>
  <dcterms:created xsi:type="dcterms:W3CDTF">2006-08-16T00:00:00Z</dcterms:created>
  <dcterms:modified xsi:type="dcterms:W3CDTF">2016-02-18T12:33:18Z</dcterms:modified>
</cp:coreProperties>
</file>