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2" r:id="rId9"/>
    <p:sldId id="269" r:id="rId10"/>
    <p:sldId id="263" r:id="rId11"/>
    <p:sldId id="267" r:id="rId12"/>
    <p:sldId id="264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0169-03DA-48BD-9BD5-33F31619584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7BF0-4FCA-4DA5-8C98-998E4F05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Mosaics &amp; the Byzantine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ap of constantin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14" y="82172"/>
            <a:ext cx="8583768" cy="67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19400" y="82172"/>
            <a:ext cx="19050" cy="6711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97086" y="82172"/>
            <a:ext cx="19050" cy="6711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01584" y="146567"/>
            <a:ext cx="19050" cy="6711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35084" y="123188"/>
            <a:ext cx="19050" cy="6711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582" y="146566"/>
            <a:ext cx="19050" cy="67114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27414" y="1152974"/>
            <a:ext cx="8583768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27414" y="2290006"/>
            <a:ext cx="8583768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27414" y="3474205"/>
            <a:ext cx="8583768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27414" y="4633907"/>
            <a:ext cx="8583768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27414" y="5686788"/>
            <a:ext cx="8583768" cy="19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79081"/>
            <a:ext cx="9950450" cy="67041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34315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40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6250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8645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14375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47725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785350" y="79081"/>
            <a:ext cx="19050" cy="67041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8075" y="1752600"/>
            <a:ext cx="9966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3950" y="3412089"/>
            <a:ext cx="9966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3950" y="5031339"/>
            <a:ext cx="99663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ISN page 83 for practice drawing your “tile”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Match up images in the right places on your tile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Sketch/draw first, THEN work on adding color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technology to zoom in on your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yzantine empir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318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yzantine empir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42" y="601974"/>
            <a:ext cx="5356582" cy="53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15" y="180952"/>
            <a:ext cx="6907367" cy="66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9" y="202954"/>
            <a:ext cx="5210175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44197"/>
            <a:ext cx="9156878" cy="67348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493950" y="837130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93950" y="1805632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93950" y="2812772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93950" y="3837509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93950" y="4810731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34877" y="31317"/>
            <a:ext cx="25757" cy="67348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25169" y="0"/>
            <a:ext cx="25757" cy="67348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90587" y="31316"/>
            <a:ext cx="25757" cy="67348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93950" y="5735866"/>
            <a:ext cx="9156878" cy="7727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agia soph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24265" b="2167"/>
          <a:stretch/>
        </p:blipFill>
        <p:spPr bwMode="auto">
          <a:xfrm>
            <a:off x="952621" y="266700"/>
            <a:ext cx="10534529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152650" y="26670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8050" y="26670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2620" y="5200650"/>
            <a:ext cx="1053452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2620" y="3638550"/>
            <a:ext cx="1053452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2620" y="2133600"/>
            <a:ext cx="1053452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1550" y="26670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81784" y="28575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58134" y="26670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53534" y="26670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182284" y="285750"/>
            <a:ext cx="0" cy="6438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25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Mosaics &amp; the Byzantine Empire</vt:lpstr>
      <vt:lpstr>PowerPoint Presentation</vt:lpstr>
      <vt:lpstr>PowerPoint Presentation</vt:lpstr>
      <vt:lpstr>PowerPoint Presentation</vt:lpstr>
      <vt:lpstr>PowerPoint Presentation</vt:lpstr>
      <vt:lpstr>1st Period</vt:lpstr>
      <vt:lpstr>PowerPoint Presentation</vt:lpstr>
      <vt:lpstr>2nd Period</vt:lpstr>
      <vt:lpstr>PowerPoint Presentation</vt:lpstr>
      <vt:lpstr>6th Period</vt:lpstr>
      <vt:lpstr>PowerPoint Presentation</vt:lpstr>
      <vt:lpstr>7th Period</vt:lpstr>
      <vt:lpstr>PowerPoint Presentation</vt:lpstr>
      <vt:lpstr>Tips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Mosaics &amp; the Byzantine Empire</dc:title>
  <dc:creator>hthornton2</dc:creator>
  <cp:lastModifiedBy>hthornton2</cp:lastModifiedBy>
  <cp:revision>16</cp:revision>
  <dcterms:created xsi:type="dcterms:W3CDTF">2017-01-20T18:15:31Z</dcterms:created>
  <dcterms:modified xsi:type="dcterms:W3CDTF">2017-01-23T20:23:33Z</dcterms:modified>
</cp:coreProperties>
</file>