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7838-6557-429D-A5C4-A257D971DE6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860F-C6D7-4C9B-9D4B-1025A132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0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7838-6557-429D-A5C4-A257D971DE6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860F-C6D7-4C9B-9D4B-1025A132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7838-6557-429D-A5C4-A257D971DE6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860F-C6D7-4C9B-9D4B-1025A132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8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7838-6557-429D-A5C4-A257D971DE6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860F-C6D7-4C9B-9D4B-1025A132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0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7838-6557-429D-A5C4-A257D971DE6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860F-C6D7-4C9B-9D4B-1025A132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61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7838-6557-429D-A5C4-A257D971DE6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860F-C6D7-4C9B-9D4B-1025A132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2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7838-6557-429D-A5C4-A257D971DE6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860F-C6D7-4C9B-9D4B-1025A132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84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7838-6557-429D-A5C4-A257D971DE6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860F-C6D7-4C9B-9D4B-1025A132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3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7838-6557-429D-A5C4-A257D971DE6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860F-C6D7-4C9B-9D4B-1025A132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7838-6557-429D-A5C4-A257D971DE6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860F-C6D7-4C9B-9D4B-1025A132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3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7838-6557-429D-A5C4-A257D971DE6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860F-C6D7-4C9B-9D4B-1025A132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27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67838-6557-429D-A5C4-A257D971DE6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C860F-C6D7-4C9B-9D4B-1025A132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94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152" y="141667"/>
            <a:ext cx="2446987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Hinduism Homework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0152" y="734096"/>
            <a:ext cx="3966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 smtClean="0"/>
              <a:t>Label each statement about Hinduism with the correct 5 Themes of Geography. There are no repeats</a:t>
            </a:r>
            <a:endParaRPr lang="en-US" sz="12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48107" y="1506828"/>
            <a:ext cx="20026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Hinduism spread to parts of South and Southeast Asia through trade routes.</a:t>
            </a:r>
          </a:p>
          <a:p>
            <a:pPr algn="ctr"/>
            <a:r>
              <a:rPr lang="en-US" sz="1400" dirty="0" smtClean="0"/>
              <a:t>____________________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2331079" y="2999872"/>
            <a:ext cx="200266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Some Hindu beliefs (like the sacred cow and bathing in the Ganges River) have led to problems with the environment</a:t>
            </a:r>
          </a:p>
          <a:p>
            <a:pPr algn="ctr"/>
            <a:r>
              <a:rPr lang="en-US" sz="1400" dirty="0" smtClean="0"/>
              <a:t>____________________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412642" y="1379355"/>
            <a:ext cx="20026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Hinduism was started in the Indus Valley area about 3000 BCE.</a:t>
            </a:r>
          </a:p>
          <a:p>
            <a:pPr algn="ctr"/>
            <a:r>
              <a:rPr lang="en-US" sz="1400" dirty="0" smtClean="0"/>
              <a:t>____________________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48107" y="2987446"/>
            <a:ext cx="20026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Ganges River is considered a holy land in Hinduism.</a:t>
            </a:r>
          </a:p>
          <a:p>
            <a:pPr algn="ctr"/>
            <a:r>
              <a:rPr lang="en-US" sz="1400" dirty="0" smtClean="0"/>
              <a:t>____________________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48107" y="4480490"/>
            <a:ext cx="20026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Most Hindus today live in India, which is South of Nepal and Southeast of Pakistan.</a:t>
            </a:r>
          </a:p>
          <a:p>
            <a:pPr algn="ctr"/>
            <a:r>
              <a:rPr lang="en-US" sz="1400" dirty="0" smtClean="0"/>
              <a:t>____________________</a:t>
            </a:r>
            <a:endParaRPr lang="en-US" sz="1400" dirty="0"/>
          </a:p>
        </p:txBody>
      </p:sp>
      <p:sp>
        <p:nvSpPr>
          <p:cNvPr id="9" name="Oval 8"/>
          <p:cNvSpPr/>
          <p:nvPr/>
        </p:nvSpPr>
        <p:spPr>
          <a:xfrm>
            <a:off x="2282780" y="1195761"/>
            <a:ext cx="2262389" cy="140095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8245" y="2931448"/>
            <a:ext cx="2262389" cy="117753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48107" y="1379355"/>
            <a:ext cx="2002666" cy="141536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97128" y="4317965"/>
            <a:ext cx="2002666" cy="141536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332688" y="2902604"/>
            <a:ext cx="2002666" cy="1823941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0152" y="669250"/>
            <a:ext cx="399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1</a:t>
            </a:r>
            <a:endParaRPr 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660006" y="70074"/>
            <a:ext cx="399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2</a:t>
            </a:r>
            <a:endParaRPr lang="en-US" sz="3200" b="1" dirty="0"/>
          </a:p>
        </p:txBody>
      </p:sp>
      <p:pic>
        <p:nvPicPr>
          <p:cNvPr id="1026" name="Picture 2" descr="Image result for hinduism reincarnation pictur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8" t="11670" r="4943"/>
          <a:stretch/>
        </p:blipFill>
        <p:spPr bwMode="auto">
          <a:xfrm>
            <a:off x="8421171" y="2281526"/>
            <a:ext cx="3129566" cy="1914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415308" y="169813"/>
            <a:ext cx="3966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Which picture goes with which term?</a:t>
            </a:r>
          </a:p>
          <a:p>
            <a:pPr algn="ctr"/>
            <a:r>
              <a:rPr lang="en-US" sz="1200" i="1" dirty="0" smtClean="0"/>
              <a:t>Terms: Karma, Reincarnation, Dharma </a:t>
            </a:r>
            <a:endParaRPr lang="en-US" sz="1200" i="1" dirty="0"/>
          </a:p>
        </p:txBody>
      </p:sp>
      <p:pic>
        <p:nvPicPr>
          <p:cNvPr id="1028" name="Picture 4" descr="Image result for hinduism reincarnation pictur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70" r="12445"/>
          <a:stretch/>
        </p:blipFill>
        <p:spPr bwMode="auto">
          <a:xfrm>
            <a:off x="7727857" y="77272"/>
            <a:ext cx="2060620" cy="201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9850726" y="654849"/>
            <a:ext cx="1828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130865" y="4480490"/>
            <a:ext cx="1828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30" name="Picture 6" descr="Image result for hinduism dharma pi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240" y="807127"/>
            <a:ext cx="2440051" cy="327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Connector 24"/>
          <p:cNvCxnSpPr/>
          <p:nvPr/>
        </p:nvCxnSpPr>
        <p:spPr>
          <a:xfrm>
            <a:off x="9071554" y="4610880"/>
            <a:ext cx="1828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622443" y="0"/>
            <a:ext cx="0" cy="50256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280634" y="5025645"/>
            <a:ext cx="99113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4" name="Straight Connector 1023"/>
          <p:cNvCxnSpPr/>
          <p:nvPr/>
        </p:nvCxnSpPr>
        <p:spPr>
          <a:xfrm>
            <a:off x="2280634" y="5025645"/>
            <a:ext cx="0" cy="18323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812700" y="5578175"/>
            <a:ext cx="3966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Match the definition to the correct term.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49669" y="5044034"/>
            <a:ext cx="399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3</a:t>
            </a:r>
            <a:endParaRPr lang="en-US" sz="3200" b="1" dirty="0"/>
          </a:p>
        </p:txBody>
      </p:sp>
      <p:sp>
        <p:nvSpPr>
          <p:cNvPr id="1029" name="TextBox 1028"/>
          <p:cNvSpPr txBox="1"/>
          <p:nvPr/>
        </p:nvSpPr>
        <p:spPr>
          <a:xfrm>
            <a:off x="5960234" y="5167756"/>
            <a:ext cx="17676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1600" dirty="0" smtClean="0"/>
              <a:t>Karma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600" dirty="0" smtClean="0"/>
              <a:t>Reincarnation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600" dirty="0" smtClean="0"/>
              <a:t>Dharma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600" dirty="0" smtClean="0"/>
              <a:t>Polytheism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600" dirty="0" smtClean="0"/>
              <a:t>Hinduism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600" dirty="0" err="1" smtClean="0"/>
              <a:t>Diety</a:t>
            </a:r>
            <a:r>
              <a:rPr lang="en-US" sz="1600" dirty="0" smtClean="0"/>
              <a:t>/</a:t>
            </a:r>
            <a:r>
              <a:rPr lang="en-US" sz="1600" dirty="0" err="1" smtClean="0"/>
              <a:t>Dieties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7714978" y="5269849"/>
            <a:ext cx="47388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Belief in many gods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Gods/Goddesses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 4000-5000 year old religion, started in India.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What you do matters; good deeds will give you rewards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Being reborn into another life after you die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Deeds/Actions/Laws that are expected of you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45901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169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hthornton2</dc:creator>
  <cp:lastModifiedBy>hthornton2</cp:lastModifiedBy>
  <cp:revision>4</cp:revision>
  <dcterms:created xsi:type="dcterms:W3CDTF">2017-11-14T19:59:51Z</dcterms:created>
  <dcterms:modified xsi:type="dcterms:W3CDTF">2017-11-14T21:30:30Z</dcterms:modified>
</cp:coreProperties>
</file>