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21922-E05A-427F-8623-AE2DAB13440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F1B1-90A4-418B-889B-93429511F4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/>
                        <a:t>Literary</a:t>
                      </a:r>
                      <a:r>
                        <a:rPr lang="en-US" sz="1800" b="1" u="sng" baseline="0" dirty="0" smtClean="0"/>
                        <a:t> and Poetry Elements Quiz Study Guide</a:t>
                      </a:r>
                    </a:p>
                    <a:p>
                      <a:pPr algn="ctr"/>
                      <a:r>
                        <a:rPr lang="en-US" sz="1800" b="0" i="1" u="none" baseline="0" dirty="0" smtClean="0"/>
                        <a:t>Know the meanings of these words.  Be able to identify examples of the figurative language.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Alliteration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Connotation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Figurative Language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Haiku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Hyperbole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Idiom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Metaphor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Mood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Onomatopoeia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Personification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Repetition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Rhyme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Sensory Language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Simile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Speaker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Stanza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/>
                        <a:t>Literary</a:t>
                      </a:r>
                      <a:r>
                        <a:rPr lang="en-US" sz="1800" b="1" u="sng" baseline="0" dirty="0" smtClean="0"/>
                        <a:t> and Poetry Elements Quiz Study Guide</a:t>
                      </a:r>
                    </a:p>
                    <a:p>
                      <a:pPr algn="ctr"/>
                      <a:r>
                        <a:rPr lang="en-US" sz="1800" b="0" i="1" u="none" baseline="0" dirty="0" smtClean="0"/>
                        <a:t>Know the meanings of these words.  Be able to identify examples of the figurative language.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Alliteration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Connotation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Figurative Language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Haiku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Hyperbole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Idiom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Metaphor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Mood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Onomatopoeia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Personification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Repetition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Rhyme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Sensory Language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Simile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Speaker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Stanza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Tone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 smtClean="0"/>
                        <a:t>Literary</a:t>
                      </a:r>
                      <a:r>
                        <a:rPr lang="en-US" sz="1800" b="1" u="sng" baseline="0" dirty="0" smtClean="0"/>
                        <a:t> and Poetry Elements Quiz Study Guide</a:t>
                      </a:r>
                    </a:p>
                    <a:p>
                      <a:pPr algn="ctr"/>
                      <a:r>
                        <a:rPr lang="en-US" sz="1800" b="0" i="1" u="none" baseline="0" dirty="0" smtClean="0"/>
                        <a:t>Know the meanings of these words.  Be able to identify examples of the figurative language.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Alliteration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Connotation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Figurative Language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Haiku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Hyperbole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Idiom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Metaphor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Mood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Onomatopoeia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Personification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Repetition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Rhyme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Sensory Language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Simile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Speaker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Stanza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800" b="0" u="none" baseline="0" dirty="0" smtClean="0"/>
                        <a:t>Tone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129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hthornton2</dc:creator>
  <cp:lastModifiedBy>hthornton2</cp:lastModifiedBy>
  <cp:revision>1</cp:revision>
  <dcterms:created xsi:type="dcterms:W3CDTF">2014-12-08T16:41:48Z</dcterms:created>
  <dcterms:modified xsi:type="dcterms:W3CDTF">2014-12-08T16:47:17Z</dcterms:modified>
</cp:coreProperties>
</file>