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260" r:id="rId2"/>
    <p:sldId id="262" r:id="rId3"/>
    <p:sldId id="261" r:id="rId4"/>
    <p:sldId id="263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39E6B5-1552-4192-ABEC-E67346B7640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ABBF32-9B62-49B9-A0A4-624EA4BD6680}" type="slidenum">
              <a:rPr lang="en-US"/>
              <a:pPr/>
              <a:t>1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ABBF32-9B62-49B9-A0A4-624EA4BD6680}" type="slidenum">
              <a:rPr lang="en-US"/>
              <a:pPr/>
              <a:t>2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CC71A7-C1DF-495E-A4FC-43BF05D98B13}" type="slidenum">
              <a:rPr lang="en-US"/>
              <a:pPr/>
              <a:t>3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CC71A7-C1DF-495E-A4FC-43BF05D98B13}" type="slidenum">
              <a:rPr lang="en-US"/>
              <a:pPr/>
              <a:t>4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reeform 2"/>
          <p:cNvSpPr>
            <a:spLocks/>
          </p:cNvSpPr>
          <p:nvPr/>
        </p:nvSpPr>
        <p:spPr bwMode="auto">
          <a:xfrm>
            <a:off x="53975" y="34925"/>
            <a:ext cx="9037638" cy="6773863"/>
          </a:xfrm>
          <a:custGeom>
            <a:avLst/>
            <a:gdLst/>
            <a:ahLst/>
            <a:cxnLst>
              <a:cxn ang="0">
                <a:pos x="2505" y="116"/>
              </a:cxn>
              <a:cxn ang="0">
                <a:pos x="3038" y="122"/>
              </a:cxn>
              <a:cxn ang="0">
                <a:pos x="3230" y="218"/>
              </a:cxn>
              <a:cxn ang="0">
                <a:pos x="3326" y="410"/>
              </a:cxn>
              <a:cxn ang="0">
                <a:pos x="3518" y="170"/>
              </a:cxn>
              <a:cxn ang="0">
                <a:pos x="3928" y="16"/>
              </a:cxn>
              <a:cxn ang="0">
                <a:pos x="4142" y="362"/>
              </a:cxn>
              <a:cxn ang="0">
                <a:pos x="4543" y="455"/>
              </a:cxn>
              <a:cxn ang="0">
                <a:pos x="4814" y="122"/>
              </a:cxn>
              <a:cxn ang="0">
                <a:pos x="5342" y="26"/>
              </a:cxn>
              <a:cxn ang="0">
                <a:pos x="5678" y="410"/>
              </a:cxn>
              <a:cxn ang="0">
                <a:pos x="5620" y="747"/>
              </a:cxn>
              <a:cxn ang="0">
                <a:pos x="5443" y="1055"/>
              </a:cxn>
              <a:cxn ang="0">
                <a:pos x="5297" y="1455"/>
              </a:cxn>
              <a:cxn ang="0">
                <a:pos x="5390" y="1706"/>
              </a:cxn>
              <a:cxn ang="0">
                <a:pos x="5630" y="2042"/>
              </a:cxn>
              <a:cxn ang="0">
                <a:pos x="5390" y="2426"/>
              </a:cxn>
              <a:cxn ang="0">
                <a:pos x="5150" y="2570"/>
              </a:cxn>
              <a:cxn ang="0">
                <a:pos x="5438" y="2810"/>
              </a:cxn>
              <a:cxn ang="0">
                <a:pos x="5342" y="3002"/>
              </a:cxn>
              <a:cxn ang="0">
                <a:pos x="5438" y="3242"/>
              </a:cxn>
              <a:cxn ang="0">
                <a:pos x="5678" y="3626"/>
              </a:cxn>
              <a:cxn ang="0">
                <a:pos x="5438" y="4106"/>
              </a:cxn>
              <a:cxn ang="0">
                <a:pos x="5006" y="4250"/>
              </a:cxn>
              <a:cxn ang="0">
                <a:pos x="4436" y="4209"/>
              </a:cxn>
              <a:cxn ang="0">
                <a:pos x="4082" y="3932"/>
              </a:cxn>
              <a:cxn ang="0">
                <a:pos x="3835" y="3886"/>
              </a:cxn>
              <a:cxn ang="0">
                <a:pos x="3328" y="4193"/>
              </a:cxn>
              <a:cxn ang="0">
                <a:pos x="2894" y="4106"/>
              </a:cxn>
              <a:cxn ang="0">
                <a:pos x="2558" y="3986"/>
              </a:cxn>
              <a:cxn ang="0">
                <a:pos x="2112" y="4101"/>
              </a:cxn>
              <a:cxn ang="0">
                <a:pos x="1666" y="3932"/>
              </a:cxn>
              <a:cxn ang="0">
                <a:pos x="1358" y="4154"/>
              </a:cxn>
              <a:cxn ang="0">
                <a:pos x="926" y="4250"/>
              </a:cxn>
              <a:cxn ang="0">
                <a:pos x="451" y="4070"/>
              </a:cxn>
              <a:cxn ang="0">
                <a:pos x="254" y="3530"/>
              </a:cxn>
              <a:cxn ang="0">
                <a:pos x="14" y="3242"/>
              </a:cxn>
              <a:cxn ang="0">
                <a:pos x="166" y="2855"/>
              </a:cxn>
              <a:cxn ang="0">
                <a:pos x="542" y="2618"/>
              </a:cxn>
              <a:cxn ang="0">
                <a:pos x="420" y="2293"/>
              </a:cxn>
              <a:cxn ang="0">
                <a:pos x="28" y="2155"/>
              </a:cxn>
              <a:cxn ang="0">
                <a:pos x="110" y="1850"/>
              </a:cxn>
              <a:cxn ang="0">
                <a:pos x="302" y="1562"/>
              </a:cxn>
              <a:cxn ang="0">
                <a:pos x="404" y="1355"/>
              </a:cxn>
              <a:cxn ang="0">
                <a:pos x="206" y="1082"/>
              </a:cxn>
              <a:cxn ang="0">
                <a:pos x="14" y="698"/>
              </a:cxn>
              <a:cxn ang="0">
                <a:pos x="158" y="266"/>
              </a:cxn>
              <a:cxn ang="0">
                <a:pos x="543" y="63"/>
              </a:cxn>
              <a:cxn ang="0">
                <a:pos x="1022" y="218"/>
              </a:cxn>
              <a:cxn ang="0">
                <a:pos x="1258" y="432"/>
              </a:cxn>
              <a:cxn ang="0">
                <a:pos x="1535" y="216"/>
              </a:cxn>
              <a:cxn ang="0">
                <a:pos x="1866" y="286"/>
              </a:cxn>
              <a:cxn ang="0">
                <a:pos x="2297" y="55"/>
              </a:cxn>
            </a:cxnLst>
            <a:rect l="0" t="0" r="r" b="b"/>
            <a:pathLst>
              <a:path w="5693" h="4267">
                <a:moveTo>
                  <a:pt x="2297" y="55"/>
                </a:moveTo>
                <a:cubicBezTo>
                  <a:pt x="2351" y="47"/>
                  <a:pt x="2421" y="72"/>
                  <a:pt x="2505" y="116"/>
                </a:cubicBezTo>
                <a:cubicBezTo>
                  <a:pt x="2588" y="159"/>
                  <a:pt x="2709" y="313"/>
                  <a:pt x="2798" y="314"/>
                </a:cubicBezTo>
                <a:cubicBezTo>
                  <a:pt x="2886" y="314"/>
                  <a:pt x="2974" y="153"/>
                  <a:pt x="3038" y="122"/>
                </a:cubicBezTo>
                <a:cubicBezTo>
                  <a:pt x="3101" y="90"/>
                  <a:pt x="3150" y="106"/>
                  <a:pt x="3182" y="122"/>
                </a:cubicBezTo>
                <a:cubicBezTo>
                  <a:pt x="3214" y="138"/>
                  <a:pt x="3222" y="178"/>
                  <a:pt x="3230" y="218"/>
                </a:cubicBezTo>
                <a:cubicBezTo>
                  <a:pt x="3237" y="257"/>
                  <a:pt x="3214" y="330"/>
                  <a:pt x="3230" y="362"/>
                </a:cubicBezTo>
                <a:cubicBezTo>
                  <a:pt x="3246" y="394"/>
                  <a:pt x="3294" y="410"/>
                  <a:pt x="3326" y="410"/>
                </a:cubicBezTo>
                <a:cubicBezTo>
                  <a:pt x="3358" y="410"/>
                  <a:pt x="3390" y="402"/>
                  <a:pt x="3422" y="362"/>
                </a:cubicBezTo>
                <a:cubicBezTo>
                  <a:pt x="3454" y="322"/>
                  <a:pt x="3478" y="225"/>
                  <a:pt x="3518" y="170"/>
                </a:cubicBezTo>
                <a:cubicBezTo>
                  <a:pt x="3557" y="114"/>
                  <a:pt x="3593" y="51"/>
                  <a:pt x="3662" y="26"/>
                </a:cubicBezTo>
                <a:cubicBezTo>
                  <a:pt x="3730" y="0"/>
                  <a:pt x="3859" y="2"/>
                  <a:pt x="3928" y="16"/>
                </a:cubicBezTo>
                <a:cubicBezTo>
                  <a:pt x="3996" y="29"/>
                  <a:pt x="4038" y="51"/>
                  <a:pt x="4074" y="109"/>
                </a:cubicBezTo>
                <a:cubicBezTo>
                  <a:pt x="4109" y="166"/>
                  <a:pt x="4102" y="301"/>
                  <a:pt x="4142" y="362"/>
                </a:cubicBezTo>
                <a:cubicBezTo>
                  <a:pt x="4181" y="422"/>
                  <a:pt x="4245" y="454"/>
                  <a:pt x="4312" y="470"/>
                </a:cubicBezTo>
                <a:cubicBezTo>
                  <a:pt x="4378" y="485"/>
                  <a:pt x="4483" y="480"/>
                  <a:pt x="4543" y="455"/>
                </a:cubicBezTo>
                <a:cubicBezTo>
                  <a:pt x="4602" y="429"/>
                  <a:pt x="4624" y="369"/>
                  <a:pt x="4670" y="314"/>
                </a:cubicBezTo>
                <a:cubicBezTo>
                  <a:pt x="4715" y="258"/>
                  <a:pt x="4749" y="170"/>
                  <a:pt x="4814" y="122"/>
                </a:cubicBezTo>
                <a:cubicBezTo>
                  <a:pt x="4878" y="73"/>
                  <a:pt x="4966" y="42"/>
                  <a:pt x="5054" y="26"/>
                </a:cubicBezTo>
                <a:cubicBezTo>
                  <a:pt x="5142" y="10"/>
                  <a:pt x="5254" y="2"/>
                  <a:pt x="5342" y="26"/>
                </a:cubicBezTo>
                <a:cubicBezTo>
                  <a:pt x="5430" y="50"/>
                  <a:pt x="5526" y="106"/>
                  <a:pt x="5582" y="170"/>
                </a:cubicBezTo>
                <a:cubicBezTo>
                  <a:pt x="5638" y="234"/>
                  <a:pt x="5662" y="346"/>
                  <a:pt x="5678" y="410"/>
                </a:cubicBezTo>
                <a:cubicBezTo>
                  <a:pt x="5693" y="473"/>
                  <a:pt x="5687" y="497"/>
                  <a:pt x="5678" y="554"/>
                </a:cubicBezTo>
                <a:cubicBezTo>
                  <a:pt x="5668" y="610"/>
                  <a:pt x="5644" y="691"/>
                  <a:pt x="5620" y="747"/>
                </a:cubicBezTo>
                <a:cubicBezTo>
                  <a:pt x="5596" y="803"/>
                  <a:pt x="5563" y="838"/>
                  <a:pt x="5534" y="890"/>
                </a:cubicBezTo>
                <a:cubicBezTo>
                  <a:pt x="5504" y="941"/>
                  <a:pt x="5472" y="987"/>
                  <a:pt x="5443" y="1055"/>
                </a:cubicBezTo>
                <a:cubicBezTo>
                  <a:pt x="5413" y="1122"/>
                  <a:pt x="5383" y="1226"/>
                  <a:pt x="5359" y="1293"/>
                </a:cubicBezTo>
                <a:cubicBezTo>
                  <a:pt x="5334" y="1359"/>
                  <a:pt x="5300" y="1403"/>
                  <a:pt x="5297" y="1455"/>
                </a:cubicBezTo>
                <a:cubicBezTo>
                  <a:pt x="5293" y="1506"/>
                  <a:pt x="5320" y="1559"/>
                  <a:pt x="5336" y="1601"/>
                </a:cubicBezTo>
                <a:cubicBezTo>
                  <a:pt x="5351" y="1642"/>
                  <a:pt x="5348" y="1656"/>
                  <a:pt x="5390" y="1706"/>
                </a:cubicBezTo>
                <a:cubicBezTo>
                  <a:pt x="5431" y="1755"/>
                  <a:pt x="5542" y="1842"/>
                  <a:pt x="5582" y="1898"/>
                </a:cubicBezTo>
                <a:cubicBezTo>
                  <a:pt x="5621" y="1953"/>
                  <a:pt x="5630" y="1978"/>
                  <a:pt x="5630" y="2042"/>
                </a:cubicBezTo>
                <a:cubicBezTo>
                  <a:pt x="5630" y="2106"/>
                  <a:pt x="5621" y="2218"/>
                  <a:pt x="5582" y="2282"/>
                </a:cubicBezTo>
                <a:cubicBezTo>
                  <a:pt x="5542" y="2345"/>
                  <a:pt x="5453" y="2394"/>
                  <a:pt x="5390" y="2426"/>
                </a:cubicBezTo>
                <a:cubicBezTo>
                  <a:pt x="5326" y="2457"/>
                  <a:pt x="5237" y="2450"/>
                  <a:pt x="5198" y="2474"/>
                </a:cubicBezTo>
                <a:cubicBezTo>
                  <a:pt x="5158" y="2497"/>
                  <a:pt x="5134" y="2538"/>
                  <a:pt x="5150" y="2570"/>
                </a:cubicBezTo>
                <a:cubicBezTo>
                  <a:pt x="5166" y="2602"/>
                  <a:pt x="5246" y="2626"/>
                  <a:pt x="5294" y="2666"/>
                </a:cubicBezTo>
                <a:cubicBezTo>
                  <a:pt x="5342" y="2706"/>
                  <a:pt x="5422" y="2762"/>
                  <a:pt x="5438" y="2810"/>
                </a:cubicBezTo>
                <a:cubicBezTo>
                  <a:pt x="5453" y="2857"/>
                  <a:pt x="5406" y="2922"/>
                  <a:pt x="5390" y="2954"/>
                </a:cubicBezTo>
                <a:cubicBezTo>
                  <a:pt x="5374" y="2986"/>
                  <a:pt x="5349" y="2978"/>
                  <a:pt x="5342" y="3002"/>
                </a:cubicBezTo>
                <a:cubicBezTo>
                  <a:pt x="5334" y="3025"/>
                  <a:pt x="5326" y="3058"/>
                  <a:pt x="5342" y="3098"/>
                </a:cubicBezTo>
                <a:cubicBezTo>
                  <a:pt x="5358" y="3138"/>
                  <a:pt x="5398" y="3186"/>
                  <a:pt x="5438" y="3242"/>
                </a:cubicBezTo>
                <a:cubicBezTo>
                  <a:pt x="5477" y="3297"/>
                  <a:pt x="5542" y="3370"/>
                  <a:pt x="5582" y="3434"/>
                </a:cubicBezTo>
                <a:cubicBezTo>
                  <a:pt x="5621" y="3497"/>
                  <a:pt x="5670" y="3546"/>
                  <a:pt x="5678" y="3626"/>
                </a:cubicBezTo>
                <a:cubicBezTo>
                  <a:pt x="5686" y="3706"/>
                  <a:pt x="5670" y="3834"/>
                  <a:pt x="5630" y="3914"/>
                </a:cubicBezTo>
                <a:cubicBezTo>
                  <a:pt x="5590" y="3994"/>
                  <a:pt x="5502" y="4057"/>
                  <a:pt x="5438" y="4106"/>
                </a:cubicBezTo>
                <a:cubicBezTo>
                  <a:pt x="5373" y="4154"/>
                  <a:pt x="5317" y="4178"/>
                  <a:pt x="5246" y="4202"/>
                </a:cubicBezTo>
                <a:cubicBezTo>
                  <a:pt x="5174" y="4225"/>
                  <a:pt x="5086" y="4242"/>
                  <a:pt x="5006" y="4250"/>
                </a:cubicBezTo>
                <a:cubicBezTo>
                  <a:pt x="4926" y="4258"/>
                  <a:pt x="4860" y="4256"/>
                  <a:pt x="4766" y="4250"/>
                </a:cubicBezTo>
                <a:cubicBezTo>
                  <a:pt x="4671" y="4243"/>
                  <a:pt x="4528" y="4230"/>
                  <a:pt x="4436" y="4209"/>
                </a:cubicBezTo>
                <a:cubicBezTo>
                  <a:pt x="4343" y="4188"/>
                  <a:pt x="4270" y="4170"/>
                  <a:pt x="4212" y="4124"/>
                </a:cubicBezTo>
                <a:cubicBezTo>
                  <a:pt x="4153" y="4077"/>
                  <a:pt x="4121" y="4003"/>
                  <a:pt x="4082" y="3932"/>
                </a:cubicBezTo>
                <a:cubicBezTo>
                  <a:pt x="4042" y="3860"/>
                  <a:pt x="4015" y="3700"/>
                  <a:pt x="3974" y="3693"/>
                </a:cubicBezTo>
                <a:cubicBezTo>
                  <a:pt x="3932" y="3685"/>
                  <a:pt x="3896" y="3827"/>
                  <a:pt x="3835" y="3886"/>
                </a:cubicBezTo>
                <a:cubicBezTo>
                  <a:pt x="3773" y="3944"/>
                  <a:pt x="3689" y="3995"/>
                  <a:pt x="3605" y="4047"/>
                </a:cubicBezTo>
                <a:cubicBezTo>
                  <a:pt x="3520" y="4098"/>
                  <a:pt x="3406" y="4167"/>
                  <a:pt x="3328" y="4193"/>
                </a:cubicBezTo>
                <a:cubicBezTo>
                  <a:pt x="3249" y="4218"/>
                  <a:pt x="3206" y="4216"/>
                  <a:pt x="3134" y="4202"/>
                </a:cubicBezTo>
                <a:cubicBezTo>
                  <a:pt x="3061" y="4187"/>
                  <a:pt x="2966" y="4138"/>
                  <a:pt x="2894" y="4106"/>
                </a:cubicBezTo>
                <a:cubicBezTo>
                  <a:pt x="2821" y="4073"/>
                  <a:pt x="2757" y="4029"/>
                  <a:pt x="2702" y="4010"/>
                </a:cubicBezTo>
                <a:cubicBezTo>
                  <a:pt x="2646" y="3990"/>
                  <a:pt x="2610" y="3973"/>
                  <a:pt x="2558" y="3986"/>
                </a:cubicBezTo>
                <a:cubicBezTo>
                  <a:pt x="2505" y="3998"/>
                  <a:pt x="2463" y="4066"/>
                  <a:pt x="2389" y="4086"/>
                </a:cubicBezTo>
                <a:cubicBezTo>
                  <a:pt x="2314" y="4105"/>
                  <a:pt x="2187" y="4121"/>
                  <a:pt x="2112" y="4101"/>
                </a:cubicBezTo>
                <a:cubicBezTo>
                  <a:pt x="2036" y="4080"/>
                  <a:pt x="2008" y="3990"/>
                  <a:pt x="1934" y="3962"/>
                </a:cubicBezTo>
                <a:cubicBezTo>
                  <a:pt x="1859" y="3933"/>
                  <a:pt x="1738" y="3924"/>
                  <a:pt x="1666" y="3932"/>
                </a:cubicBezTo>
                <a:cubicBezTo>
                  <a:pt x="1594" y="3940"/>
                  <a:pt x="1553" y="3973"/>
                  <a:pt x="1502" y="4010"/>
                </a:cubicBezTo>
                <a:cubicBezTo>
                  <a:pt x="1450" y="4046"/>
                  <a:pt x="1413" y="4114"/>
                  <a:pt x="1358" y="4154"/>
                </a:cubicBezTo>
                <a:cubicBezTo>
                  <a:pt x="1302" y="4193"/>
                  <a:pt x="1238" y="4234"/>
                  <a:pt x="1166" y="4250"/>
                </a:cubicBezTo>
                <a:cubicBezTo>
                  <a:pt x="1094" y="4266"/>
                  <a:pt x="1015" y="4267"/>
                  <a:pt x="926" y="4250"/>
                </a:cubicBezTo>
                <a:cubicBezTo>
                  <a:pt x="836" y="4232"/>
                  <a:pt x="707" y="4177"/>
                  <a:pt x="628" y="4147"/>
                </a:cubicBezTo>
                <a:cubicBezTo>
                  <a:pt x="548" y="4116"/>
                  <a:pt x="508" y="4113"/>
                  <a:pt x="451" y="4070"/>
                </a:cubicBezTo>
                <a:cubicBezTo>
                  <a:pt x="393" y="4026"/>
                  <a:pt x="313" y="3975"/>
                  <a:pt x="281" y="3886"/>
                </a:cubicBezTo>
                <a:cubicBezTo>
                  <a:pt x="248" y="3796"/>
                  <a:pt x="282" y="3605"/>
                  <a:pt x="254" y="3530"/>
                </a:cubicBezTo>
                <a:cubicBezTo>
                  <a:pt x="225" y="3454"/>
                  <a:pt x="150" y="3482"/>
                  <a:pt x="110" y="3434"/>
                </a:cubicBezTo>
                <a:cubicBezTo>
                  <a:pt x="70" y="3386"/>
                  <a:pt x="25" y="3306"/>
                  <a:pt x="14" y="3242"/>
                </a:cubicBezTo>
                <a:cubicBezTo>
                  <a:pt x="2" y="3177"/>
                  <a:pt x="17" y="3111"/>
                  <a:pt x="43" y="3047"/>
                </a:cubicBezTo>
                <a:cubicBezTo>
                  <a:pt x="68" y="2982"/>
                  <a:pt x="106" y="2910"/>
                  <a:pt x="166" y="2855"/>
                </a:cubicBezTo>
                <a:cubicBezTo>
                  <a:pt x="225" y="2799"/>
                  <a:pt x="335" y="2753"/>
                  <a:pt x="398" y="2714"/>
                </a:cubicBezTo>
                <a:cubicBezTo>
                  <a:pt x="460" y="2674"/>
                  <a:pt x="510" y="2658"/>
                  <a:pt x="542" y="2618"/>
                </a:cubicBezTo>
                <a:cubicBezTo>
                  <a:pt x="574" y="2578"/>
                  <a:pt x="610" y="2528"/>
                  <a:pt x="590" y="2474"/>
                </a:cubicBezTo>
                <a:cubicBezTo>
                  <a:pt x="569" y="2419"/>
                  <a:pt x="492" y="2333"/>
                  <a:pt x="420" y="2293"/>
                </a:cubicBezTo>
                <a:cubicBezTo>
                  <a:pt x="347" y="2252"/>
                  <a:pt x="223" y="2256"/>
                  <a:pt x="158" y="2234"/>
                </a:cubicBezTo>
                <a:cubicBezTo>
                  <a:pt x="92" y="2211"/>
                  <a:pt x="51" y="2194"/>
                  <a:pt x="28" y="2155"/>
                </a:cubicBezTo>
                <a:cubicBezTo>
                  <a:pt x="4" y="2115"/>
                  <a:pt x="0" y="2044"/>
                  <a:pt x="14" y="1994"/>
                </a:cubicBezTo>
                <a:cubicBezTo>
                  <a:pt x="27" y="1943"/>
                  <a:pt x="62" y="1898"/>
                  <a:pt x="110" y="1850"/>
                </a:cubicBezTo>
                <a:cubicBezTo>
                  <a:pt x="158" y="1802"/>
                  <a:pt x="269" y="1754"/>
                  <a:pt x="302" y="1706"/>
                </a:cubicBezTo>
                <a:cubicBezTo>
                  <a:pt x="334" y="1657"/>
                  <a:pt x="301" y="1600"/>
                  <a:pt x="302" y="1562"/>
                </a:cubicBezTo>
                <a:cubicBezTo>
                  <a:pt x="302" y="1524"/>
                  <a:pt x="287" y="1512"/>
                  <a:pt x="304" y="1478"/>
                </a:cubicBezTo>
                <a:cubicBezTo>
                  <a:pt x="320" y="1443"/>
                  <a:pt x="396" y="1396"/>
                  <a:pt x="404" y="1355"/>
                </a:cubicBezTo>
                <a:cubicBezTo>
                  <a:pt x="411" y="1314"/>
                  <a:pt x="384" y="1277"/>
                  <a:pt x="351" y="1232"/>
                </a:cubicBezTo>
                <a:cubicBezTo>
                  <a:pt x="318" y="1186"/>
                  <a:pt x="254" y="1134"/>
                  <a:pt x="206" y="1082"/>
                </a:cubicBezTo>
                <a:cubicBezTo>
                  <a:pt x="157" y="1029"/>
                  <a:pt x="89" y="979"/>
                  <a:pt x="58" y="916"/>
                </a:cubicBezTo>
                <a:cubicBezTo>
                  <a:pt x="26" y="852"/>
                  <a:pt x="13" y="774"/>
                  <a:pt x="14" y="698"/>
                </a:cubicBezTo>
                <a:cubicBezTo>
                  <a:pt x="14" y="621"/>
                  <a:pt x="38" y="529"/>
                  <a:pt x="62" y="458"/>
                </a:cubicBezTo>
                <a:cubicBezTo>
                  <a:pt x="85" y="386"/>
                  <a:pt x="118" y="321"/>
                  <a:pt x="158" y="266"/>
                </a:cubicBezTo>
                <a:cubicBezTo>
                  <a:pt x="197" y="210"/>
                  <a:pt x="237" y="155"/>
                  <a:pt x="302" y="122"/>
                </a:cubicBezTo>
                <a:cubicBezTo>
                  <a:pt x="366" y="88"/>
                  <a:pt x="455" y="71"/>
                  <a:pt x="543" y="63"/>
                </a:cubicBezTo>
                <a:cubicBezTo>
                  <a:pt x="631" y="55"/>
                  <a:pt x="750" y="48"/>
                  <a:pt x="830" y="74"/>
                </a:cubicBezTo>
                <a:cubicBezTo>
                  <a:pt x="909" y="99"/>
                  <a:pt x="974" y="162"/>
                  <a:pt x="1022" y="218"/>
                </a:cubicBezTo>
                <a:cubicBezTo>
                  <a:pt x="1070" y="274"/>
                  <a:pt x="1078" y="374"/>
                  <a:pt x="1118" y="410"/>
                </a:cubicBezTo>
                <a:cubicBezTo>
                  <a:pt x="1157" y="445"/>
                  <a:pt x="1211" y="443"/>
                  <a:pt x="1258" y="432"/>
                </a:cubicBezTo>
                <a:cubicBezTo>
                  <a:pt x="1304" y="420"/>
                  <a:pt x="1350" y="376"/>
                  <a:pt x="1397" y="340"/>
                </a:cubicBezTo>
                <a:cubicBezTo>
                  <a:pt x="1443" y="304"/>
                  <a:pt x="1479" y="223"/>
                  <a:pt x="1535" y="216"/>
                </a:cubicBezTo>
                <a:cubicBezTo>
                  <a:pt x="1590" y="208"/>
                  <a:pt x="1672" y="281"/>
                  <a:pt x="1728" y="293"/>
                </a:cubicBezTo>
                <a:cubicBezTo>
                  <a:pt x="1783" y="304"/>
                  <a:pt x="1813" y="314"/>
                  <a:pt x="1866" y="286"/>
                </a:cubicBezTo>
                <a:cubicBezTo>
                  <a:pt x="1918" y="257"/>
                  <a:pt x="1971" y="162"/>
                  <a:pt x="2043" y="124"/>
                </a:cubicBezTo>
                <a:cubicBezTo>
                  <a:pt x="2114" y="85"/>
                  <a:pt x="2243" y="63"/>
                  <a:pt x="2297" y="55"/>
                </a:cubicBezTo>
                <a:close/>
              </a:path>
            </a:pathLst>
          </a:custGeom>
          <a:solidFill>
            <a:srgbClr val="FFEA18"/>
          </a:solidFill>
          <a:ln w="19050">
            <a:solidFill>
              <a:srgbClr val="3D383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0287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828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57832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57832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57832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AEFFEEE-40E1-45AC-AD31-A92A22CD1E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E2D84C-5927-47A4-A5B4-1F12E6C65C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D9034-3F86-4523-AF5F-137FE7DEFB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050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5791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7912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791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BB2E529-2559-434C-A5C6-D13CA6360C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0DDFD5-FC5A-416E-9534-47CAD68D3B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E29A7-E76D-4FA7-9002-4D25457727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D627E0-3915-4DDA-9424-2427495A8F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FF80F-D862-4024-9AF1-027B354ADB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DFA70E-C413-482A-9373-5EE60D6224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32A4AF-304A-449E-868B-4DCAE87CDF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495E5-B0E2-4255-8E33-3CCE6D356D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CDCBE2-44DA-4B10-B5D6-2DFDBAD953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2"/>
          <p:cNvSpPr>
            <a:spLocks/>
          </p:cNvSpPr>
          <p:nvPr/>
        </p:nvSpPr>
        <p:spPr bwMode="auto">
          <a:xfrm>
            <a:off x="53975" y="34925"/>
            <a:ext cx="9037638" cy="6773863"/>
          </a:xfrm>
          <a:custGeom>
            <a:avLst/>
            <a:gdLst/>
            <a:ahLst/>
            <a:cxnLst>
              <a:cxn ang="0">
                <a:pos x="2505" y="116"/>
              </a:cxn>
              <a:cxn ang="0">
                <a:pos x="3038" y="122"/>
              </a:cxn>
              <a:cxn ang="0">
                <a:pos x="3230" y="218"/>
              </a:cxn>
              <a:cxn ang="0">
                <a:pos x="3326" y="410"/>
              </a:cxn>
              <a:cxn ang="0">
                <a:pos x="3518" y="170"/>
              </a:cxn>
              <a:cxn ang="0">
                <a:pos x="3928" y="16"/>
              </a:cxn>
              <a:cxn ang="0">
                <a:pos x="4142" y="362"/>
              </a:cxn>
              <a:cxn ang="0">
                <a:pos x="4543" y="455"/>
              </a:cxn>
              <a:cxn ang="0">
                <a:pos x="4814" y="122"/>
              </a:cxn>
              <a:cxn ang="0">
                <a:pos x="5342" y="26"/>
              </a:cxn>
              <a:cxn ang="0">
                <a:pos x="5678" y="410"/>
              </a:cxn>
              <a:cxn ang="0">
                <a:pos x="5620" y="747"/>
              </a:cxn>
              <a:cxn ang="0">
                <a:pos x="5443" y="1055"/>
              </a:cxn>
              <a:cxn ang="0">
                <a:pos x="5297" y="1455"/>
              </a:cxn>
              <a:cxn ang="0">
                <a:pos x="5390" y="1706"/>
              </a:cxn>
              <a:cxn ang="0">
                <a:pos x="5630" y="2042"/>
              </a:cxn>
              <a:cxn ang="0">
                <a:pos x="5390" y="2426"/>
              </a:cxn>
              <a:cxn ang="0">
                <a:pos x="5150" y="2570"/>
              </a:cxn>
              <a:cxn ang="0">
                <a:pos x="5438" y="2810"/>
              </a:cxn>
              <a:cxn ang="0">
                <a:pos x="5342" y="3002"/>
              </a:cxn>
              <a:cxn ang="0">
                <a:pos x="5438" y="3242"/>
              </a:cxn>
              <a:cxn ang="0">
                <a:pos x="5678" y="3626"/>
              </a:cxn>
              <a:cxn ang="0">
                <a:pos x="5438" y="4106"/>
              </a:cxn>
              <a:cxn ang="0">
                <a:pos x="5006" y="4250"/>
              </a:cxn>
              <a:cxn ang="0">
                <a:pos x="4436" y="4209"/>
              </a:cxn>
              <a:cxn ang="0">
                <a:pos x="4082" y="3932"/>
              </a:cxn>
              <a:cxn ang="0">
                <a:pos x="3835" y="3886"/>
              </a:cxn>
              <a:cxn ang="0">
                <a:pos x="3328" y="4193"/>
              </a:cxn>
              <a:cxn ang="0">
                <a:pos x="2894" y="4106"/>
              </a:cxn>
              <a:cxn ang="0">
                <a:pos x="2558" y="3986"/>
              </a:cxn>
              <a:cxn ang="0">
                <a:pos x="2112" y="4101"/>
              </a:cxn>
              <a:cxn ang="0">
                <a:pos x="1666" y="3932"/>
              </a:cxn>
              <a:cxn ang="0">
                <a:pos x="1358" y="4154"/>
              </a:cxn>
              <a:cxn ang="0">
                <a:pos x="926" y="4250"/>
              </a:cxn>
              <a:cxn ang="0">
                <a:pos x="451" y="4070"/>
              </a:cxn>
              <a:cxn ang="0">
                <a:pos x="254" y="3530"/>
              </a:cxn>
              <a:cxn ang="0">
                <a:pos x="14" y="3242"/>
              </a:cxn>
              <a:cxn ang="0">
                <a:pos x="166" y="2855"/>
              </a:cxn>
              <a:cxn ang="0">
                <a:pos x="542" y="2618"/>
              </a:cxn>
              <a:cxn ang="0">
                <a:pos x="420" y="2293"/>
              </a:cxn>
              <a:cxn ang="0">
                <a:pos x="28" y="2155"/>
              </a:cxn>
              <a:cxn ang="0">
                <a:pos x="110" y="1850"/>
              </a:cxn>
              <a:cxn ang="0">
                <a:pos x="302" y="1562"/>
              </a:cxn>
              <a:cxn ang="0">
                <a:pos x="404" y="1355"/>
              </a:cxn>
              <a:cxn ang="0">
                <a:pos x="206" y="1082"/>
              </a:cxn>
              <a:cxn ang="0">
                <a:pos x="14" y="698"/>
              </a:cxn>
              <a:cxn ang="0">
                <a:pos x="158" y="266"/>
              </a:cxn>
              <a:cxn ang="0">
                <a:pos x="543" y="63"/>
              </a:cxn>
              <a:cxn ang="0">
                <a:pos x="1022" y="218"/>
              </a:cxn>
              <a:cxn ang="0">
                <a:pos x="1258" y="432"/>
              </a:cxn>
              <a:cxn ang="0">
                <a:pos x="1535" y="216"/>
              </a:cxn>
              <a:cxn ang="0">
                <a:pos x="1866" y="286"/>
              </a:cxn>
              <a:cxn ang="0">
                <a:pos x="2297" y="55"/>
              </a:cxn>
            </a:cxnLst>
            <a:rect l="0" t="0" r="r" b="b"/>
            <a:pathLst>
              <a:path w="5693" h="4267">
                <a:moveTo>
                  <a:pt x="2297" y="55"/>
                </a:moveTo>
                <a:cubicBezTo>
                  <a:pt x="2351" y="47"/>
                  <a:pt x="2421" y="72"/>
                  <a:pt x="2505" y="116"/>
                </a:cubicBezTo>
                <a:cubicBezTo>
                  <a:pt x="2588" y="159"/>
                  <a:pt x="2709" y="313"/>
                  <a:pt x="2798" y="314"/>
                </a:cubicBezTo>
                <a:cubicBezTo>
                  <a:pt x="2886" y="314"/>
                  <a:pt x="2974" y="153"/>
                  <a:pt x="3038" y="122"/>
                </a:cubicBezTo>
                <a:cubicBezTo>
                  <a:pt x="3101" y="90"/>
                  <a:pt x="3150" y="106"/>
                  <a:pt x="3182" y="122"/>
                </a:cubicBezTo>
                <a:cubicBezTo>
                  <a:pt x="3214" y="138"/>
                  <a:pt x="3222" y="178"/>
                  <a:pt x="3230" y="218"/>
                </a:cubicBezTo>
                <a:cubicBezTo>
                  <a:pt x="3237" y="257"/>
                  <a:pt x="3214" y="330"/>
                  <a:pt x="3230" y="362"/>
                </a:cubicBezTo>
                <a:cubicBezTo>
                  <a:pt x="3246" y="394"/>
                  <a:pt x="3294" y="410"/>
                  <a:pt x="3326" y="410"/>
                </a:cubicBezTo>
                <a:cubicBezTo>
                  <a:pt x="3358" y="410"/>
                  <a:pt x="3390" y="402"/>
                  <a:pt x="3422" y="362"/>
                </a:cubicBezTo>
                <a:cubicBezTo>
                  <a:pt x="3454" y="322"/>
                  <a:pt x="3478" y="225"/>
                  <a:pt x="3518" y="170"/>
                </a:cubicBezTo>
                <a:cubicBezTo>
                  <a:pt x="3557" y="114"/>
                  <a:pt x="3593" y="51"/>
                  <a:pt x="3662" y="26"/>
                </a:cubicBezTo>
                <a:cubicBezTo>
                  <a:pt x="3730" y="0"/>
                  <a:pt x="3859" y="2"/>
                  <a:pt x="3928" y="16"/>
                </a:cubicBezTo>
                <a:cubicBezTo>
                  <a:pt x="3996" y="29"/>
                  <a:pt x="4038" y="51"/>
                  <a:pt x="4074" y="109"/>
                </a:cubicBezTo>
                <a:cubicBezTo>
                  <a:pt x="4109" y="166"/>
                  <a:pt x="4102" y="301"/>
                  <a:pt x="4142" y="362"/>
                </a:cubicBezTo>
                <a:cubicBezTo>
                  <a:pt x="4181" y="422"/>
                  <a:pt x="4245" y="454"/>
                  <a:pt x="4312" y="470"/>
                </a:cubicBezTo>
                <a:cubicBezTo>
                  <a:pt x="4378" y="485"/>
                  <a:pt x="4483" y="480"/>
                  <a:pt x="4543" y="455"/>
                </a:cubicBezTo>
                <a:cubicBezTo>
                  <a:pt x="4602" y="429"/>
                  <a:pt x="4624" y="369"/>
                  <a:pt x="4670" y="314"/>
                </a:cubicBezTo>
                <a:cubicBezTo>
                  <a:pt x="4715" y="258"/>
                  <a:pt x="4749" y="170"/>
                  <a:pt x="4814" y="122"/>
                </a:cubicBezTo>
                <a:cubicBezTo>
                  <a:pt x="4878" y="73"/>
                  <a:pt x="4966" y="42"/>
                  <a:pt x="5054" y="26"/>
                </a:cubicBezTo>
                <a:cubicBezTo>
                  <a:pt x="5142" y="10"/>
                  <a:pt x="5254" y="2"/>
                  <a:pt x="5342" y="26"/>
                </a:cubicBezTo>
                <a:cubicBezTo>
                  <a:pt x="5430" y="50"/>
                  <a:pt x="5526" y="106"/>
                  <a:pt x="5582" y="170"/>
                </a:cubicBezTo>
                <a:cubicBezTo>
                  <a:pt x="5638" y="234"/>
                  <a:pt x="5662" y="346"/>
                  <a:pt x="5678" y="410"/>
                </a:cubicBezTo>
                <a:cubicBezTo>
                  <a:pt x="5693" y="473"/>
                  <a:pt x="5687" y="497"/>
                  <a:pt x="5678" y="554"/>
                </a:cubicBezTo>
                <a:cubicBezTo>
                  <a:pt x="5668" y="610"/>
                  <a:pt x="5644" y="691"/>
                  <a:pt x="5620" y="747"/>
                </a:cubicBezTo>
                <a:cubicBezTo>
                  <a:pt x="5596" y="803"/>
                  <a:pt x="5563" y="838"/>
                  <a:pt x="5534" y="890"/>
                </a:cubicBezTo>
                <a:cubicBezTo>
                  <a:pt x="5504" y="941"/>
                  <a:pt x="5472" y="987"/>
                  <a:pt x="5443" y="1055"/>
                </a:cubicBezTo>
                <a:cubicBezTo>
                  <a:pt x="5413" y="1122"/>
                  <a:pt x="5383" y="1226"/>
                  <a:pt x="5359" y="1293"/>
                </a:cubicBezTo>
                <a:cubicBezTo>
                  <a:pt x="5334" y="1359"/>
                  <a:pt x="5300" y="1403"/>
                  <a:pt x="5297" y="1455"/>
                </a:cubicBezTo>
                <a:cubicBezTo>
                  <a:pt x="5293" y="1506"/>
                  <a:pt x="5320" y="1559"/>
                  <a:pt x="5336" y="1601"/>
                </a:cubicBezTo>
                <a:cubicBezTo>
                  <a:pt x="5351" y="1642"/>
                  <a:pt x="5348" y="1656"/>
                  <a:pt x="5390" y="1706"/>
                </a:cubicBezTo>
                <a:cubicBezTo>
                  <a:pt x="5431" y="1755"/>
                  <a:pt x="5542" y="1842"/>
                  <a:pt x="5582" y="1898"/>
                </a:cubicBezTo>
                <a:cubicBezTo>
                  <a:pt x="5621" y="1953"/>
                  <a:pt x="5630" y="1978"/>
                  <a:pt x="5630" y="2042"/>
                </a:cubicBezTo>
                <a:cubicBezTo>
                  <a:pt x="5630" y="2106"/>
                  <a:pt x="5621" y="2218"/>
                  <a:pt x="5582" y="2282"/>
                </a:cubicBezTo>
                <a:cubicBezTo>
                  <a:pt x="5542" y="2345"/>
                  <a:pt x="5453" y="2394"/>
                  <a:pt x="5390" y="2426"/>
                </a:cubicBezTo>
                <a:cubicBezTo>
                  <a:pt x="5326" y="2457"/>
                  <a:pt x="5237" y="2450"/>
                  <a:pt x="5198" y="2474"/>
                </a:cubicBezTo>
                <a:cubicBezTo>
                  <a:pt x="5158" y="2497"/>
                  <a:pt x="5134" y="2538"/>
                  <a:pt x="5150" y="2570"/>
                </a:cubicBezTo>
                <a:cubicBezTo>
                  <a:pt x="5166" y="2602"/>
                  <a:pt x="5246" y="2626"/>
                  <a:pt x="5294" y="2666"/>
                </a:cubicBezTo>
                <a:cubicBezTo>
                  <a:pt x="5342" y="2706"/>
                  <a:pt x="5422" y="2762"/>
                  <a:pt x="5438" y="2810"/>
                </a:cubicBezTo>
                <a:cubicBezTo>
                  <a:pt x="5453" y="2857"/>
                  <a:pt x="5406" y="2922"/>
                  <a:pt x="5390" y="2954"/>
                </a:cubicBezTo>
                <a:cubicBezTo>
                  <a:pt x="5374" y="2986"/>
                  <a:pt x="5349" y="2978"/>
                  <a:pt x="5342" y="3002"/>
                </a:cubicBezTo>
                <a:cubicBezTo>
                  <a:pt x="5334" y="3025"/>
                  <a:pt x="5326" y="3058"/>
                  <a:pt x="5342" y="3098"/>
                </a:cubicBezTo>
                <a:cubicBezTo>
                  <a:pt x="5358" y="3138"/>
                  <a:pt x="5398" y="3186"/>
                  <a:pt x="5438" y="3242"/>
                </a:cubicBezTo>
                <a:cubicBezTo>
                  <a:pt x="5477" y="3297"/>
                  <a:pt x="5542" y="3370"/>
                  <a:pt x="5582" y="3434"/>
                </a:cubicBezTo>
                <a:cubicBezTo>
                  <a:pt x="5621" y="3497"/>
                  <a:pt x="5670" y="3546"/>
                  <a:pt x="5678" y="3626"/>
                </a:cubicBezTo>
                <a:cubicBezTo>
                  <a:pt x="5686" y="3706"/>
                  <a:pt x="5670" y="3834"/>
                  <a:pt x="5630" y="3914"/>
                </a:cubicBezTo>
                <a:cubicBezTo>
                  <a:pt x="5590" y="3994"/>
                  <a:pt x="5502" y="4057"/>
                  <a:pt x="5438" y="4106"/>
                </a:cubicBezTo>
                <a:cubicBezTo>
                  <a:pt x="5373" y="4154"/>
                  <a:pt x="5317" y="4178"/>
                  <a:pt x="5246" y="4202"/>
                </a:cubicBezTo>
                <a:cubicBezTo>
                  <a:pt x="5174" y="4225"/>
                  <a:pt x="5086" y="4242"/>
                  <a:pt x="5006" y="4250"/>
                </a:cubicBezTo>
                <a:cubicBezTo>
                  <a:pt x="4926" y="4258"/>
                  <a:pt x="4860" y="4256"/>
                  <a:pt x="4766" y="4250"/>
                </a:cubicBezTo>
                <a:cubicBezTo>
                  <a:pt x="4671" y="4243"/>
                  <a:pt x="4528" y="4230"/>
                  <a:pt x="4436" y="4209"/>
                </a:cubicBezTo>
                <a:cubicBezTo>
                  <a:pt x="4343" y="4188"/>
                  <a:pt x="4270" y="4170"/>
                  <a:pt x="4212" y="4124"/>
                </a:cubicBezTo>
                <a:cubicBezTo>
                  <a:pt x="4153" y="4077"/>
                  <a:pt x="4121" y="4003"/>
                  <a:pt x="4082" y="3932"/>
                </a:cubicBezTo>
                <a:cubicBezTo>
                  <a:pt x="4042" y="3860"/>
                  <a:pt x="4015" y="3700"/>
                  <a:pt x="3974" y="3693"/>
                </a:cubicBezTo>
                <a:cubicBezTo>
                  <a:pt x="3932" y="3685"/>
                  <a:pt x="3896" y="3827"/>
                  <a:pt x="3835" y="3886"/>
                </a:cubicBezTo>
                <a:cubicBezTo>
                  <a:pt x="3773" y="3944"/>
                  <a:pt x="3689" y="3995"/>
                  <a:pt x="3605" y="4047"/>
                </a:cubicBezTo>
                <a:cubicBezTo>
                  <a:pt x="3520" y="4098"/>
                  <a:pt x="3406" y="4167"/>
                  <a:pt x="3328" y="4193"/>
                </a:cubicBezTo>
                <a:cubicBezTo>
                  <a:pt x="3249" y="4218"/>
                  <a:pt x="3206" y="4216"/>
                  <a:pt x="3134" y="4202"/>
                </a:cubicBezTo>
                <a:cubicBezTo>
                  <a:pt x="3061" y="4187"/>
                  <a:pt x="2966" y="4138"/>
                  <a:pt x="2894" y="4106"/>
                </a:cubicBezTo>
                <a:cubicBezTo>
                  <a:pt x="2821" y="4073"/>
                  <a:pt x="2757" y="4029"/>
                  <a:pt x="2702" y="4010"/>
                </a:cubicBezTo>
                <a:cubicBezTo>
                  <a:pt x="2646" y="3990"/>
                  <a:pt x="2610" y="3973"/>
                  <a:pt x="2558" y="3986"/>
                </a:cubicBezTo>
                <a:cubicBezTo>
                  <a:pt x="2505" y="3998"/>
                  <a:pt x="2463" y="4066"/>
                  <a:pt x="2389" y="4086"/>
                </a:cubicBezTo>
                <a:cubicBezTo>
                  <a:pt x="2314" y="4105"/>
                  <a:pt x="2187" y="4121"/>
                  <a:pt x="2112" y="4101"/>
                </a:cubicBezTo>
                <a:cubicBezTo>
                  <a:pt x="2036" y="4080"/>
                  <a:pt x="2008" y="3990"/>
                  <a:pt x="1934" y="3962"/>
                </a:cubicBezTo>
                <a:cubicBezTo>
                  <a:pt x="1859" y="3933"/>
                  <a:pt x="1738" y="3924"/>
                  <a:pt x="1666" y="3932"/>
                </a:cubicBezTo>
                <a:cubicBezTo>
                  <a:pt x="1594" y="3940"/>
                  <a:pt x="1553" y="3973"/>
                  <a:pt x="1502" y="4010"/>
                </a:cubicBezTo>
                <a:cubicBezTo>
                  <a:pt x="1450" y="4046"/>
                  <a:pt x="1413" y="4114"/>
                  <a:pt x="1358" y="4154"/>
                </a:cubicBezTo>
                <a:cubicBezTo>
                  <a:pt x="1302" y="4193"/>
                  <a:pt x="1238" y="4234"/>
                  <a:pt x="1166" y="4250"/>
                </a:cubicBezTo>
                <a:cubicBezTo>
                  <a:pt x="1094" y="4266"/>
                  <a:pt x="1015" y="4267"/>
                  <a:pt x="926" y="4250"/>
                </a:cubicBezTo>
                <a:cubicBezTo>
                  <a:pt x="836" y="4232"/>
                  <a:pt x="707" y="4177"/>
                  <a:pt x="628" y="4147"/>
                </a:cubicBezTo>
                <a:cubicBezTo>
                  <a:pt x="548" y="4116"/>
                  <a:pt x="508" y="4113"/>
                  <a:pt x="451" y="4070"/>
                </a:cubicBezTo>
                <a:cubicBezTo>
                  <a:pt x="393" y="4026"/>
                  <a:pt x="313" y="3975"/>
                  <a:pt x="281" y="3886"/>
                </a:cubicBezTo>
                <a:cubicBezTo>
                  <a:pt x="248" y="3796"/>
                  <a:pt x="282" y="3605"/>
                  <a:pt x="254" y="3530"/>
                </a:cubicBezTo>
                <a:cubicBezTo>
                  <a:pt x="225" y="3454"/>
                  <a:pt x="150" y="3482"/>
                  <a:pt x="110" y="3434"/>
                </a:cubicBezTo>
                <a:cubicBezTo>
                  <a:pt x="70" y="3386"/>
                  <a:pt x="25" y="3306"/>
                  <a:pt x="14" y="3242"/>
                </a:cubicBezTo>
                <a:cubicBezTo>
                  <a:pt x="2" y="3177"/>
                  <a:pt x="17" y="3111"/>
                  <a:pt x="43" y="3047"/>
                </a:cubicBezTo>
                <a:cubicBezTo>
                  <a:pt x="68" y="2982"/>
                  <a:pt x="106" y="2910"/>
                  <a:pt x="166" y="2855"/>
                </a:cubicBezTo>
                <a:cubicBezTo>
                  <a:pt x="225" y="2799"/>
                  <a:pt x="335" y="2753"/>
                  <a:pt x="398" y="2714"/>
                </a:cubicBezTo>
                <a:cubicBezTo>
                  <a:pt x="460" y="2674"/>
                  <a:pt x="510" y="2658"/>
                  <a:pt x="542" y="2618"/>
                </a:cubicBezTo>
                <a:cubicBezTo>
                  <a:pt x="574" y="2578"/>
                  <a:pt x="610" y="2528"/>
                  <a:pt x="590" y="2474"/>
                </a:cubicBezTo>
                <a:cubicBezTo>
                  <a:pt x="569" y="2419"/>
                  <a:pt x="492" y="2333"/>
                  <a:pt x="420" y="2293"/>
                </a:cubicBezTo>
                <a:cubicBezTo>
                  <a:pt x="347" y="2252"/>
                  <a:pt x="223" y="2256"/>
                  <a:pt x="158" y="2234"/>
                </a:cubicBezTo>
                <a:cubicBezTo>
                  <a:pt x="92" y="2211"/>
                  <a:pt x="51" y="2194"/>
                  <a:pt x="28" y="2155"/>
                </a:cubicBezTo>
                <a:cubicBezTo>
                  <a:pt x="4" y="2115"/>
                  <a:pt x="0" y="2044"/>
                  <a:pt x="14" y="1994"/>
                </a:cubicBezTo>
                <a:cubicBezTo>
                  <a:pt x="27" y="1943"/>
                  <a:pt x="62" y="1898"/>
                  <a:pt x="110" y="1850"/>
                </a:cubicBezTo>
                <a:cubicBezTo>
                  <a:pt x="158" y="1802"/>
                  <a:pt x="269" y="1754"/>
                  <a:pt x="302" y="1706"/>
                </a:cubicBezTo>
                <a:cubicBezTo>
                  <a:pt x="334" y="1657"/>
                  <a:pt x="301" y="1600"/>
                  <a:pt x="302" y="1562"/>
                </a:cubicBezTo>
                <a:cubicBezTo>
                  <a:pt x="302" y="1524"/>
                  <a:pt x="287" y="1512"/>
                  <a:pt x="304" y="1478"/>
                </a:cubicBezTo>
                <a:cubicBezTo>
                  <a:pt x="320" y="1443"/>
                  <a:pt x="396" y="1396"/>
                  <a:pt x="404" y="1355"/>
                </a:cubicBezTo>
                <a:cubicBezTo>
                  <a:pt x="411" y="1314"/>
                  <a:pt x="384" y="1277"/>
                  <a:pt x="351" y="1232"/>
                </a:cubicBezTo>
                <a:cubicBezTo>
                  <a:pt x="318" y="1186"/>
                  <a:pt x="254" y="1134"/>
                  <a:pt x="206" y="1082"/>
                </a:cubicBezTo>
                <a:cubicBezTo>
                  <a:pt x="157" y="1029"/>
                  <a:pt x="89" y="979"/>
                  <a:pt x="58" y="916"/>
                </a:cubicBezTo>
                <a:cubicBezTo>
                  <a:pt x="26" y="852"/>
                  <a:pt x="13" y="774"/>
                  <a:pt x="14" y="698"/>
                </a:cubicBezTo>
                <a:cubicBezTo>
                  <a:pt x="14" y="621"/>
                  <a:pt x="38" y="529"/>
                  <a:pt x="62" y="458"/>
                </a:cubicBezTo>
                <a:cubicBezTo>
                  <a:pt x="85" y="386"/>
                  <a:pt x="118" y="321"/>
                  <a:pt x="158" y="266"/>
                </a:cubicBezTo>
                <a:cubicBezTo>
                  <a:pt x="197" y="210"/>
                  <a:pt x="237" y="155"/>
                  <a:pt x="302" y="122"/>
                </a:cubicBezTo>
                <a:cubicBezTo>
                  <a:pt x="366" y="88"/>
                  <a:pt x="455" y="71"/>
                  <a:pt x="543" y="63"/>
                </a:cubicBezTo>
                <a:cubicBezTo>
                  <a:pt x="631" y="55"/>
                  <a:pt x="750" y="48"/>
                  <a:pt x="830" y="74"/>
                </a:cubicBezTo>
                <a:cubicBezTo>
                  <a:pt x="909" y="99"/>
                  <a:pt x="974" y="162"/>
                  <a:pt x="1022" y="218"/>
                </a:cubicBezTo>
                <a:cubicBezTo>
                  <a:pt x="1070" y="274"/>
                  <a:pt x="1078" y="374"/>
                  <a:pt x="1118" y="410"/>
                </a:cubicBezTo>
                <a:cubicBezTo>
                  <a:pt x="1157" y="445"/>
                  <a:pt x="1211" y="443"/>
                  <a:pt x="1258" y="432"/>
                </a:cubicBezTo>
                <a:cubicBezTo>
                  <a:pt x="1304" y="420"/>
                  <a:pt x="1350" y="376"/>
                  <a:pt x="1397" y="340"/>
                </a:cubicBezTo>
                <a:cubicBezTo>
                  <a:pt x="1443" y="304"/>
                  <a:pt x="1479" y="223"/>
                  <a:pt x="1535" y="216"/>
                </a:cubicBezTo>
                <a:cubicBezTo>
                  <a:pt x="1590" y="208"/>
                  <a:pt x="1672" y="281"/>
                  <a:pt x="1728" y="293"/>
                </a:cubicBezTo>
                <a:cubicBezTo>
                  <a:pt x="1783" y="304"/>
                  <a:pt x="1813" y="314"/>
                  <a:pt x="1866" y="286"/>
                </a:cubicBezTo>
                <a:cubicBezTo>
                  <a:pt x="1918" y="257"/>
                  <a:pt x="1971" y="162"/>
                  <a:pt x="2043" y="124"/>
                </a:cubicBezTo>
                <a:cubicBezTo>
                  <a:pt x="2114" y="85"/>
                  <a:pt x="2243" y="63"/>
                  <a:pt x="2297" y="55"/>
                </a:cubicBezTo>
                <a:close/>
              </a:path>
            </a:pathLst>
          </a:custGeom>
          <a:solidFill>
            <a:srgbClr val="FFEA18"/>
          </a:solidFill>
          <a:ln w="19050">
            <a:solidFill>
              <a:srgbClr val="3D383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791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791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791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</a:defRPr>
            </a:lvl1pPr>
          </a:lstStyle>
          <a:p>
            <a:fld id="{339DBB27-3F46-4166-857E-3419A956909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val 2"/>
          <p:cNvSpPr>
            <a:spLocks noChangeArrowheads="1"/>
          </p:cNvSpPr>
          <p:nvPr/>
        </p:nvSpPr>
        <p:spPr bwMode="auto">
          <a:xfrm>
            <a:off x="3276600" y="2362200"/>
            <a:ext cx="2286000" cy="2514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 </a:t>
            </a:r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3962400" y="1447800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 flipH="1" flipV="1">
            <a:off x="3657600" y="2362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 flipH="1" flipV="1">
            <a:off x="1066800" y="1752600"/>
            <a:ext cx="2590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 flipV="1">
            <a:off x="5105400" y="24384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 flipV="1">
            <a:off x="5334000" y="1828800"/>
            <a:ext cx="2286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H="1" flipV="1">
            <a:off x="3124200" y="2971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 flipV="1">
            <a:off x="609600" y="2895600"/>
            <a:ext cx="2514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V="1">
            <a:off x="5486400" y="31242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V="1">
            <a:off x="5715000" y="2895600"/>
            <a:ext cx="2590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685800" y="4114800"/>
            <a:ext cx="2667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5410200" y="4191000"/>
            <a:ext cx="2895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V="1">
            <a:off x="3505200" y="45720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914400" y="4724400"/>
            <a:ext cx="2590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5181600" y="45720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5410200" y="4724400"/>
            <a:ext cx="3048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3810000" y="2879725"/>
            <a:ext cx="1293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endParaRPr lang="en-US" sz="2400">
              <a:latin typeface="Times" pitchFamily="18" charset="0"/>
            </a:endParaRP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 rot="812267">
            <a:off x="1147763" y="1536700"/>
            <a:ext cx="290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latin typeface="Times" pitchFamily="18" charset="0"/>
              </a:rPr>
              <a:t>four-sided figure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 rot="143042">
            <a:off x="536575" y="2360613"/>
            <a:ext cx="3216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400" b="1">
                <a:latin typeface="Times" pitchFamily="18" charset="0"/>
              </a:rPr>
              <a:t>four angles</a:t>
            </a: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 rot="-551440">
            <a:off x="1055688" y="3582988"/>
            <a:ext cx="2111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400" b="1">
                <a:latin typeface="Times" pitchFamily="18" charset="0"/>
              </a:rPr>
              <a:t>opposite sides are equal</a:t>
            </a: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 rot="-1240720">
            <a:off x="152400" y="4824413"/>
            <a:ext cx="311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400" b="1">
                <a:latin typeface="Times" pitchFamily="18" charset="0"/>
              </a:rPr>
              <a:t>area=length x width</a:t>
            </a:r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 rot="-916842">
            <a:off x="5106988" y="1441450"/>
            <a:ext cx="3297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400" b="1">
                <a:latin typeface="Times" pitchFamily="18" charset="0"/>
              </a:rPr>
              <a:t>perimeter=sum of sides</a:t>
            </a:r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 rot="-422526">
            <a:off x="5105400" y="2520950"/>
            <a:ext cx="3830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400" b="1">
                <a:latin typeface="Times" pitchFamily="18" charset="0"/>
              </a:rPr>
              <a:t>parallelogram</a:t>
            </a:r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 rot="575262">
            <a:off x="5562600" y="3943350"/>
            <a:ext cx="3582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400" b="1">
                <a:latin typeface="Times" pitchFamily="18" charset="0"/>
              </a:rPr>
              <a:t>closed-figure</a:t>
            </a:r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5927725" y="4327525"/>
            <a:ext cx="1311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endParaRPr lang="en-US" sz="2400">
              <a:latin typeface="Times" pitchFamily="18" charset="0"/>
            </a:endParaRPr>
          </a:p>
        </p:txBody>
      </p:sp>
      <p:sp>
        <p:nvSpPr>
          <p:cNvPr id="24603" name="Text Box 27"/>
          <p:cNvSpPr txBox="1">
            <a:spLocks noChangeArrowheads="1"/>
          </p:cNvSpPr>
          <p:nvPr/>
        </p:nvSpPr>
        <p:spPr bwMode="auto">
          <a:xfrm rot="967993">
            <a:off x="5842000" y="4806950"/>
            <a:ext cx="2773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400" b="1">
                <a:latin typeface="Times" pitchFamily="18" charset="0"/>
              </a:rPr>
              <a:t>quadrilateral</a:t>
            </a:r>
            <a:endParaRPr lang="en-US" sz="2400">
              <a:latin typeface="Times" pitchFamily="18" charset="0"/>
            </a:endParaRP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3352800" y="3108325"/>
            <a:ext cx="2133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400" b="1" dirty="0" smtClean="0">
                <a:latin typeface="Times" pitchFamily="18" charset="0"/>
              </a:rPr>
              <a:t>______?_____</a:t>
            </a:r>
            <a:endParaRPr lang="en-US" sz="2400" b="1" dirty="0"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5" grpId="0" autoUpdateAnimBg="0"/>
      <p:bldP spid="24596" grpId="0" autoUpdateAnimBg="0"/>
      <p:bldP spid="24597" grpId="0" autoUpdateAnimBg="0"/>
      <p:bldP spid="24598" grpId="0" autoUpdateAnimBg="0"/>
      <p:bldP spid="24599" grpId="0" autoUpdateAnimBg="0"/>
      <p:bldP spid="24600" grpId="0" autoUpdateAnimBg="0"/>
      <p:bldP spid="24601" grpId="0" autoUpdateAnimBg="0"/>
      <p:bldP spid="2460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val 2"/>
          <p:cNvSpPr>
            <a:spLocks noChangeArrowheads="1"/>
          </p:cNvSpPr>
          <p:nvPr/>
        </p:nvSpPr>
        <p:spPr bwMode="auto">
          <a:xfrm>
            <a:off x="3276600" y="2362200"/>
            <a:ext cx="2286000" cy="2514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 </a:t>
            </a:r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3962400" y="1447800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 flipH="1" flipV="1">
            <a:off x="3657600" y="2362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 flipH="1" flipV="1">
            <a:off x="1066800" y="1752600"/>
            <a:ext cx="2590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 flipV="1">
            <a:off x="5105400" y="24384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 flipV="1">
            <a:off x="5334000" y="1828800"/>
            <a:ext cx="2286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H="1" flipV="1">
            <a:off x="3124200" y="2971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 flipV="1">
            <a:off x="609600" y="2895600"/>
            <a:ext cx="2514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V="1">
            <a:off x="5486400" y="31242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V="1">
            <a:off x="5715000" y="2895600"/>
            <a:ext cx="2590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685800" y="4114800"/>
            <a:ext cx="2667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5410200" y="4191000"/>
            <a:ext cx="2895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V="1">
            <a:off x="3505200" y="45720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914400" y="4724400"/>
            <a:ext cx="2590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5181600" y="45720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5410200" y="4724400"/>
            <a:ext cx="3048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3810000" y="2879725"/>
            <a:ext cx="1293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endParaRPr lang="en-US" sz="2400">
              <a:latin typeface="Times" pitchFamily="18" charset="0"/>
            </a:endParaRP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 rot="812267">
            <a:off x="1147763" y="1536700"/>
            <a:ext cx="290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latin typeface="Times" pitchFamily="18" charset="0"/>
              </a:rPr>
              <a:t>four-sided figure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 rot="143042">
            <a:off x="536575" y="2360613"/>
            <a:ext cx="3216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400" b="1">
                <a:latin typeface="Times" pitchFamily="18" charset="0"/>
              </a:rPr>
              <a:t>four angles</a:t>
            </a: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 rot="-551440">
            <a:off x="1055688" y="3582988"/>
            <a:ext cx="2111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400" b="1">
                <a:latin typeface="Times" pitchFamily="18" charset="0"/>
              </a:rPr>
              <a:t>opposite sides are equal</a:t>
            </a: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 rot="-1240720">
            <a:off x="152400" y="4824413"/>
            <a:ext cx="311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400" b="1">
                <a:latin typeface="Times" pitchFamily="18" charset="0"/>
              </a:rPr>
              <a:t>area=length x width</a:t>
            </a:r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 rot="-916842">
            <a:off x="5106988" y="1441450"/>
            <a:ext cx="3297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400" b="1">
                <a:latin typeface="Times" pitchFamily="18" charset="0"/>
              </a:rPr>
              <a:t>perimeter=sum of sides</a:t>
            </a:r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 rot="-422526">
            <a:off x="5105400" y="2520950"/>
            <a:ext cx="3830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400" b="1">
                <a:latin typeface="Times" pitchFamily="18" charset="0"/>
              </a:rPr>
              <a:t>parallelogram</a:t>
            </a:r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 rot="575262">
            <a:off x="5562600" y="3943350"/>
            <a:ext cx="3582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400" b="1">
                <a:latin typeface="Times" pitchFamily="18" charset="0"/>
              </a:rPr>
              <a:t>closed-figure</a:t>
            </a:r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5927725" y="4327525"/>
            <a:ext cx="1311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endParaRPr lang="en-US" sz="2400">
              <a:latin typeface="Times" pitchFamily="18" charset="0"/>
            </a:endParaRPr>
          </a:p>
        </p:txBody>
      </p:sp>
      <p:sp>
        <p:nvSpPr>
          <p:cNvPr id="24603" name="Text Box 27"/>
          <p:cNvSpPr txBox="1">
            <a:spLocks noChangeArrowheads="1"/>
          </p:cNvSpPr>
          <p:nvPr/>
        </p:nvSpPr>
        <p:spPr bwMode="auto">
          <a:xfrm rot="967993">
            <a:off x="5842000" y="4806950"/>
            <a:ext cx="2773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400" b="1">
                <a:latin typeface="Times" pitchFamily="18" charset="0"/>
              </a:rPr>
              <a:t>quadrilateral</a:t>
            </a:r>
            <a:endParaRPr lang="en-US" sz="2400">
              <a:latin typeface="Times" pitchFamily="18" charset="0"/>
            </a:endParaRP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3352800" y="3108325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400" b="1">
                <a:latin typeface="Times" pitchFamily="18" charset="0"/>
              </a:rPr>
              <a:t>rectangle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5" grpId="0" autoUpdateAnimBg="0"/>
      <p:bldP spid="24596" grpId="0" autoUpdateAnimBg="0"/>
      <p:bldP spid="24597" grpId="0" autoUpdateAnimBg="0"/>
      <p:bldP spid="24598" grpId="0" autoUpdateAnimBg="0"/>
      <p:bldP spid="24599" grpId="0" autoUpdateAnimBg="0"/>
      <p:bldP spid="24600" grpId="0" autoUpdateAnimBg="0"/>
      <p:bldP spid="24601" grpId="0" autoUpdateAnimBg="0"/>
      <p:bldP spid="2460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val 2"/>
          <p:cNvSpPr>
            <a:spLocks noChangeArrowheads="1"/>
          </p:cNvSpPr>
          <p:nvPr/>
        </p:nvSpPr>
        <p:spPr bwMode="auto">
          <a:xfrm>
            <a:off x="3276600" y="2362200"/>
            <a:ext cx="2286000" cy="2514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 </a:t>
            </a:r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3962400" y="1447800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 flipH="1" flipV="1">
            <a:off x="3657600" y="2362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H="1" flipV="1">
            <a:off x="1066800" y="1752600"/>
            <a:ext cx="2590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 flipV="1">
            <a:off x="5105400" y="24384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V="1">
            <a:off x="5334000" y="1828800"/>
            <a:ext cx="2286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H="1" flipV="1">
            <a:off x="3124200" y="2971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H="1" flipV="1">
            <a:off x="609600" y="2895600"/>
            <a:ext cx="2514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V="1">
            <a:off x="5486400" y="31242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 flipV="1">
            <a:off x="5715000" y="2895600"/>
            <a:ext cx="2590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H="1">
            <a:off x="685800" y="4114800"/>
            <a:ext cx="2667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5410200" y="4191000"/>
            <a:ext cx="2895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 flipV="1">
            <a:off x="3505200" y="45720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 flipH="1">
            <a:off x="914400" y="4724400"/>
            <a:ext cx="2590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5181600" y="45720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5410200" y="4724400"/>
            <a:ext cx="3048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3810000" y="2879725"/>
            <a:ext cx="1293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endParaRPr lang="en-US" sz="2400">
              <a:latin typeface="Times" pitchFamily="18" charset="0"/>
            </a:endParaRP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 rot="502754">
            <a:off x="5787138" y="3807768"/>
            <a:ext cx="17924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 smtClean="0">
                <a:latin typeface="Times" pitchFamily="18" charset="0"/>
              </a:rPr>
              <a:t>Information</a:t>
            </a:r>
            <a:endParaRPr lang="en-US" sz="2400" b="1" dirty="0">
              <a:latin typeface="Times" pitchFamily="18" charset="0"/>
            </a:endParaRP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 rot="881546">
            <a:off x="762000" y="1524000"/>
            <a:ext cx="3216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400" b="1" dirty="0" smtClean="0">
                <a:latin typeface="Times" pitchFamily="18" charset="0"/>
              </a:rPr>
              <a:t>Language</a:t>
            </a:r>
            <a:endParaRPr lang="en-US" sz="2400" b="1" dirty="0">
              <a:latin typeface="Times" pitchFamily="18" charset="0"/>
            </a:endParaRPr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 rot="-1267282">
            <a:off x="914400" y="4572000"/>
            <a:ext cx="2252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400" b="1" dirty="0" smtClean="0">
                <a:latin typeface="Times" pitchFamily="18" charset="0"/>
              </a:rPr>
              <a:t>Latin Origins</a:t>
            </a:r>
            <a:endParaRPr lang="en-US" sz="2400" b="1" dirty="0">
              <a:latin typeface="Times" pitchFamily="18" charset="0"/>
            </a:endParaRPr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 rot="183854">
            <a:off x="457200" y="2362200"/>
            <a:ext cx="270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400" b="1" dirty="0" smtClean="0">
                <a:latin typeface="Times" pitchFamily="18" charset="0"/>
              </a:rPr>
              <a:t>Words</a:t>
            </a:r>
            <a:endParaRPr lang="en-US" sz="2400" b="1" dirty="0">
              <a:latin typeface="Times" pitchFamily="18" charset="0"/>
            </a:endParaRP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 rot="905524">
            <a:off x="5715000" y="4800600"/>
            <a:ext cx="3221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400" b="1" dirty="0" smtClean="0">
                <a:latin typeface="Times" pitchFamily="18" charset="0"/>
              </a:rPr>
              <a:t>Terms</a:t>
            </a:r>
            <a:endParaRPr lang="en-US" sz="2400" b="1" dirty="0">
              <a:latin typeface="Times" pitchFamily="18" charset="0"/>
            </a:endParaRP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 rot="-571872">
            <a:off x="4953000" y="2362200"/>
            <a:ext cx="3830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400" b="1" dirty="0" smtClean="0">
                <a:latin typeface="Times" pitchFamily="18" charset="0"/>
              </a:rPr>
              <a:t>Big</a:t>
            </a:r>
            <a:endParaRPr lang="en-US" sz="2400" b="1" dirty="0">
              <a:latin typeface="Times" pitchFamily="18" charset="0"/>
            </a:endParaRP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 rot="-1021219">
            <a:off x="4876800" y="16002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400" b="1" dirty="0" smtClean="0">
                <a:latin typeface="Times" pitchFamily="18" charset="0"/>
              </a:rPr>
              <a:t>Book</a:t>
            </a:r>
            <a:endParaRPr lang="en-US" sz="2400" b="1" dirty="0">
              <a:latin typeface="Times" pitchFamily="18" charset="0"/>
            </a:endParaRP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5927725" y="4327525"/>
            <a:ext cx="1311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endParaRPr lang="en-US" sz="2400">
              <a:latin typeface="Times" pitchFamily="18" charset="0"/>
            </a:endParaRPr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 rot="-350856">
            <a:off x="609600" y="3609330"/>
            <a:ext cx="27733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400" b="1" dirty="0" smtClean="0">
                <a:latin typeface="Times" pitchFamily="18" charset="0"/>
              </a:rPr>
              <a:t>Alphabet</a:t>
            </a:r>
            <a:endParaRPr lang="en-US" sz="2400" dirty="0">
              <a:latin typeface="Times" pitchFamily="18" charset="0"/>
            </a:endParaRPr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3352800" y="3108325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400" b="1" dirty="0" smtClean="0">
                <a:latin typeface="Times" pitchFamily="18" charset="0"/>
              </a:rPr>
              <a:t>_____?_____</a:t>
            </a:r>
            <a:endParaRPr lang="en-US" sz="2400" b="1" dirty="0"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43" grpId="0" autoUpdateAnimBg="0"/>
      <p:bldP spid="26644" grpId="0" autoUpdateAnimBg="0"/>
      <p:bldP spid="26645" grpId="0" autoUpdateAnimBg="0"/>
      <p:bldP spid="26646" grpId="0" autoUpdateAnimBg="0"/>
      <p:bldP spid="26647" grpId="0" autoUpdateAnimBg="0"/>
      <p:bldP spid="26648" grpId="0" autoUpdateAnimBg="0"/>
      <p:bldP spid="26649" grpId="0" autoUpdateAnimBg="0"/>
      <p:bldP spid="26651" grpId="0" autoUpdateAnimBg="0"/>
      <p:bldP spid="2665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val 2"/>
          <p:cNvSpPr>
            <a:spLocks noChangeArrowheads="1"/>
          </p:cNvSpPr>
          <p:nvPr/>
        </p:nvSpPr>
        <p:spPr bwMode="auto">
          <a:xfrm>
            <a:off x="3276600" y="2362200"/>
            <a:ext cx="2286000" cy="2514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 </a:t>
            </a:r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3962400" y="1447800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 flipH="1" flipV="1">
            <a:off x="3657600" y="2362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H="1" flipV="1">
            <a:off x="1066800" y="1752600"/>
            <a:ext cx="2590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 flipV="1">
            <a:off x="5105400" y="24384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V="1">
            <a:off x="5334000" y="1828800"/>
            <a:ext cx="2286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H="1" flipV="1">
            <a:off x="3124200" y="2971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H="1" flipV="1">
            <a:off x="609600" y="2895600"/>
            <a:ext cx="2514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V="1">
            <a:off x="5486400" y="31242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 flipV="1">
            <a:off x="5715000" y="2895600"/>
            <a:ext cx="2590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H="1">
            <a:off x="685800" y="4114800"/>
            <a:ext cx="2667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5410200" y="4191000"/>
            <a:ext cx="2895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 flipV="1">
            <a:off x="3505200" y="45720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 flipH="1">
            <a:off x="914400" y="4724400"/>
            <a:ext cx="2590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5181600" y="45720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5410200" y="4724400"/>
            <a:ext cx="3048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3810000" y="2879725"/>
            <a:ext cx="1293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endParaRPr lang="en-US" sz="2400">
              <a:latin typeface="Times" pitchFamily="18" charset="0"/>
            </a:endParaRP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 rot="502754">
            <a:off x="5787138" y="3807768"/>
            <a:ext cx="17924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 smtClean="0">
                <a:latin typeface="Times" pitchFamily="18" charset="0"/>
              </a:rPr>
              <a:t>Information</a:t>
            </a:r>
            <a:endParaRPr lang="en-US" sz="2400" b="1" dirty="0">
              <a:latin typeface="Times" pitchFamily="18" charset="0"/>
            </a:endParaRP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 rot="881546">
            <a:off x="762000" y="1524000"/>
            <a:ext cx="3216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400" b="1" dirty="0" smtClean="0">
                <a:latin typeface="Times" pitchFamily="18" charset="0"/>
              </a:rPr>
              <a:t>Language</a:t>
            </a:r>
            <a:endParaRPr lang="en-US" sz="2400" b="1" dirty="0">
              <a:latin typeface="Times" pitchFamily="18" charset="0"/>
            </a:endParaRPr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 rot="-1267282">
            <a:off x="914400" y="4572000"/>
            <a:ext cx="2252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400" b="1" dirty="0" smtClean="0">
                <a:latin typeface="Times" pitchFamily="18" charset="0"/>
              </a:rPr>
              <a:t>Latin Origins</a:t>
            </a:r>
            <a:endParaRPr lang="en-US" sz="2400" b="1" dirty="0">
              <a:latin typeface="Times" pitchFamily="18" charset="0"/>
            </a:endParaRPr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 rot="183854">
            <a:off x="457200" y="2362200"/>
            <a:ext cx="270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400" b="1" dirty="0" smtClean="0">
                <a:latin typeface="Times" pitchFamily="18" charset="0"/>
              </a:rPr>
              <a:t>Words</a:t>
            </a:r>
            <a:endParaRPr lang="en-US" sz="2400" b="1" dirty="0">
              <a:latin typeface="Times" pitchFamily="18" charset="0"/>
            </a:endParaRP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 rot="905524">
            <a:off x="5715000" y="4800600"/>
            <a:ext cx="3221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400" b="1" dirty="0" smtClean="0">
                <a:latin typeface="Times" pitchFamily="18" charset="0"/>
              </a:rPr>
              <a:t>Terms</a:t>
            </a:r>
            <a:endParaRPr lang="en-US" sz="2400" b="1" dirty="0">
              <a:latin typeface="Times" pitchFamily="18" charset="0"/>
            </a:endParaRP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 rot="-571872">
            <a:off x="4953000" y="2362200"/>
            <a:ext cx="3830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400" b="1" dirty="0" smtClean="0">
                <a:latin typeface="Times" pitchFamily="18" charset="0"/>
              </a:rPr>
              <a:t>Big</a:t>
            </a:r>
            <a:endParaRPr lang="en-US" sz="2400" b="1" dirty="0">
              <a:latin typeface="Times" pitchFamily="18" charset="0"/>
            </a:endParaRP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 rot="-1021219">
            <a:off x="4876800" y="16002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400" b="1" dirty="0" smtClean="0">
                <a:latin typeface="Times" pitchFamily="18" charset="0"/>
              </a:rPr>
              <a:t>Book</a:t>
            </a:r>
            <a:endParaRPr lang="en-US" sz="2400" b="1" dirty="0">
              <a:latin typeface="Times" pitchFamily="18" charset="0"/>
            </a:endParaRP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5927725" y="4327525"/>
            <a:ext cx="1311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endParaRPr lang="en-US" sz="2400">
              <a:latin typeface="Times" pitchFamily="18" charset="0"/>
            </a:endParaRPr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 rot="-350856">
            <a:off x="609600" y="3609330"/>
            <a:ext cx="27733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400" b="1" dirty="0" smtClean="0">
                <a:latin typeface="Times" pitchFamily="18" charset="0"/>
              </a:rPr>
              <a:t>Alphabet</a:t>
            </a:r>
            <a:endParaRPr lang="en-US" sz="2400" dirty="0">
              <a:latin typeface="Times" pitchFamily="18" charset="0"/>
            </a:endParaRPr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3352800" y="3108325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400" b="1" dirty="0" smtClean="0">
                <a:latin typeface="Times" pitchFamily="18" charset="0"/>
              </a:rPr>
              <a:t>Dictionary</a:t>
            </a:r>
            <a:endParaRPr lang="en-US" sz="2400" b="1" dirty="0"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43" grpId="0" autoUpdateAnimBg="0"/>
      <p:bldP spid="26644" grpId="0" autoUpdateAnimBg="0"/>
      <p:bldP spid="26645" grpId="0" autoUpdateAnimBg="0"/>
      <p:bldP spid="26646" grpId="0" autoUpdateAnimBg="0"/>
      <p:bldP spid="26647" grpId="0" autoUpdateAnimBg="0"/>
      <p:bldP spid="26648" grpId="0" autoUpdateAnimBg="0"/>
      <p:bldP spid="26649" grpId="0" autoUpdateAnimBg="0"/>
      <p:bldP spid="26651" grpId="0" autoUpdateAnimBg="0"/>
      <p:bldP spid="26652" grpId="0" autoUpdateAnimBg="0"/>
    </p:bldLst>
  </p:timing>
</p:sld>
</file>

<file path=ppt/theme/theme1.xml><?xml version="1.0" encoding="utf-8"?>
<a:theme xmlns:a="http://schemas.openxmlformats.org/drawingml/2006/main" name="Bigsplash">
  <a:themeElements>
    <a:clrScheme name="Bigsplash 3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Bigsplash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igspla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gsplash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gsplash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64</Words>
  <Application>Microsoft Office PowerPoint</Application>
  <PresentationFormat>On-screen Show (4:3)</PresentationFormat>
  <Paragraphs>44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Bigsplash</vt:lpstr>
      <vt:lpstr>Slide 1</vt:lpstr>
      <vt:lpstr>Slide 2</vt:lpstr>
      <vt:lpstr>Slide 3</vt:lpstr>
      <vt:lpstr>Slide 4</vt:lpstr>
    </vt:vector>
  </TitlesOfParts>
  <Company>Home Office Laptop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SWDL</dc:creator>
  <cp:lastModifiedBy>hthornton2</cp:lastModifiedBy>
  <cp:revision>6</cp:revision>
  <dcterms:created xsi:type="dcterms:W3CDTF">2006-04-27T14:10:51Z</dcterms:created>
  <dcterms:modified xsi:type="dcterms:W3CDTF">2015-01-21T19:26:31Z</dcterms:modified>
</cp:coreProperties>
</file>