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5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5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67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1586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72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87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77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3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7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4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0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5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1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8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4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7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1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45507B-21A4-4CD8-932B-E2B37962F96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D89D8-F17C-4958-8276-3B8E190C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52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un.org/en/sections/universal-declaration/history-document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youthforhumanright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.org/en/udhrbook/" TargetMode="External"/><Relationship Id="rId2" Type="http://schemas.openxmlformats.org/officeDocument/2006/relationships/hyperlink" Target="http://www.ohchr.org/EN/UDHR/Documents/UDHR_Translations/en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hforhumanright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Declaration of Human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7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251" y="2301241"/>
            <a:ext cx="4576725" cy="4195481"/>
          </a:xfrm>
        </p:spPr>
        <p:txBody>
          <a:bodyPr/>
          <a:lstStyle/>
          <a:p>
            <a:r>
              <a:rPr lang="en-US" altLang="en-US" dirty="0"/>
              <a:t>The Universal Declaration of Human Rights, which was adopted by the UN General Assembly on 10 December 1948, was the result of the experience of the Second World War.</a:t>
            </a:r>
          </a:p>
        </p:txBody>
      </p:sp>
      <p:pic>
        <p:nvPicPr>
          <p:cNvPr id="1026" name="Picture 2" descr="UN Charter covers in different colour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659" y="1505175"/>
            <a:ext cx="4400550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77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1863" y="150542"/>
            <a:ext cx="3980329" cy="1400530"/>
          </a:xfrm>
        </p:spPr>
        <p:txBody>
          <a:bodyPr/>
          <a:lstStyle/>
          <a:p>
            <a:r>
              <a:rPr lang="en-US" dirty="0" smtClean="0"/>
              <a:t>United Music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1987" y="2827469"/>
            <a:ext cx="5362034" cy="4195481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http://www.youthforhumanrights.org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38" y="85994"/>
            <a:ext cx="6446128" cy="670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33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3312" y="408792"/>
            <a:ext cx="8946541" cy="2431227"/>
          </a:xfrm>
        </p:spPr>
        <p:txBody>
          <a:bodyPr/>
          <a:lstStyle/>
          <a:p>
            <a:r>
              <a:rPr lang="en-US" dirty="0" smtClean="0"/>
              <a:t>Research your article of the Declaration of Human Rights.</a:t>
            </a:r>
          </a:p>
          <a:p>
            <a:pPr lvl="1"/>
            <a:r>
              <a:rPr lang="en-US" dirty="0" smtClean="0"/>
              <a:t>Full text: </a:t>
            </a:r>
            <a:r>
              <a:rPr lang="en-US" dirty="0">
                <a:hlinkClick r:id="rId2"/>
              </a:rPr>
              <a:t>www.ohchr.org/EN/UDHR/Documents/UDHR_Translations/eng.pdf</a:t>
            </a:r>
            <a:r>
              <a:rPr lang="en-US" dirty="0"/>
              <a:t>​</a:t>
            </a:r>
            <a:endParaRPr lang="en-US" dirty="0" smtClean="0"/>
          </a:p>
          <a:p>
            <a:pPr lvl="1"/>
            <a:r>
              <a:rPr lang="en-US" dirty="0" smtClean="0"/>
              <a:t>Illustrated version (online): </a:t>
            </a:r>
            <a:r>
              <a:rPr lang="en-US" dirty="0">
                <a:hlinkClick r:id="rId3"/>
              </a:rPr>
              <a:t>www.un.org/en/udhrbook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Website with info &amp; music video about each human right: </a:t>
            </a:r>
            <a:r>
              <a:rPr lang="en-US" dirty="0">
                <a:hlinkClick r:id="rId4"/>
              </a:rPr>
              <a:t>www.youthforhumanrights.org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103311" y="3261362"/>
            <a:ext cx="8946541" cy="2431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Explain your assigned article/human right in 1 sentence or less.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 other students explain their human rights, fill in your graphic organizer.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432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222</TotalTime>
  <Words>93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Declaration of Human Rights</vt:lpstr>
      <vt:lpstr>History of the Document</vt:lpstr>
      <vt:lpstr>United Music Video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Human Rights</dc:title>
  <dc:creator>hthornton2</dc:creator>
  <cp:lastModifiedBy>hthornton2</cp:lastModifiedBy>
  <cp:revision>5</cp:revision>
  <dcterms:created xsi:type="dcterms:W3CDTF">2017-04-03T16:42:56Z</dcterms:created>
  <dcterms:modified xsi:type="dcterms:W3CDTF">2017-04-03T20:25:37Z</dcterms:modified>
</cp:coreProperties>
</file>